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B03D5-164E-4A0C-ACEC-70A8232E3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066563-B818-4C40-82A6-F6B8983857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1565661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047708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335414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41249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511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450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@NawaffAlAbdali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741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@ELKILANYWAFAA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996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@marambassam6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656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@079_Omran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27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@fRFoVcdUaKhDIia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868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@9WPR1fkXR15Hjf9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@factjoSocial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148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@2016Nawal7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89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@aOAm4yQno84Embl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465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@SallyAbdalSalam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212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7879AE-C4D5-4E45-9020-461F0335A5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13/09/2018 - 19/09/2018</a:t>
            </a:r>
          </a:p>
        </p:txBody>
      </p:sp>
    </p:spTree>
    <p:extLst>
      <p:ext uri="{BB962C8B-B14F-4D97-AF65-F5344CB8AC3E}">
        <p14:creationId xmlns:p14="http://schemas.microsoft.com/office/powerpoint/2010/main" val="2934072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90499-2EA6-4F25-9324-95AEEA9D5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C9C101-5AE3-473A-B4E6-7C91B7D932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1226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410471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137563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44013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676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@NadaBassiouny7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685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@SultanQhtani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260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@TakhareefShow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195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@angelsss111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526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@SaLw21851444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917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@nasser707665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33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@sakhaa_nasralla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713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@Majedjn1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449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@jenaaaaaaaan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930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@Noor_mahmood6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355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CCC237-2EC4-4BE8-88E5-4A0643D8D6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13/09/2018 - 19/09/2018</a:t>
            </a:r>
          </a:p>
        </p:txBody>
      </p:sp>
    </p:spTree>
    <p:extLst>
      <p:ext uri="{BB962C8B-B14F-4D97-AF65-F5344CB8AC3E}">
        <p14:creationId xmlns:p14="http://schemas.microsoft.com/office/powerpoint/2010/main" val="524952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D74FD-1AF5-49F4-A0E9-C2C4605F4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8F657C-DCF2-456B-A8BF-DA75EBA63C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15384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90580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212601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03467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717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@ruba_marwan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968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@Ithra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939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@Mama65993882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233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@Ana_S999h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638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@Tk050000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1122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815F1D-B407-40B9-AA08-D85B86725B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13/09/2018 - 19/09/2018</a:t>
            </a:r>
          </a:p>
        </p:txBody>
      </p:sp>
    </p:spTree>
    <p:extLst>
      <p:ext uri="{BB962C8B-B14F-4D97-AF65-F5344CB8AC3E}">
        <p14:creationId xmlns:p14="http://schemas.microsoft.com/office/powerpoint/2010/main" val="34572802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al ordon al yawm - 1 of 3</vt:lpstr>
      <vt:lpstr>Twitter Key Influencers | al ordon al yawm - 2 of 3</vt:lpstr>
      <vt:lpstr>Twitter Key Influencers | al ordon al yawm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ordon al yawm - 1 of 3</dc:title>
  <dc:creator>Administrator</dc:creator>
  <cp:lastModifiedBy>Administrator</cp:lastModifiedBy>
  <cp:revision>1</cp:revision>
  <dcterms:created xsi:type="dcterms:W3CDTF">2018-09-19T15:14:53Z</dcterms:created>
  <dcterms:modified xsi:type="dcterms:W3CDTF">2018-09-19T15:15:28Z</dcterms:modified>
</cp:coreProperties>
</file>