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A8D22-79D4-46E0-883F-E88757268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DA190E-22EB-4A40-A18D-0EC6729A3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26066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560030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163260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8192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77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48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01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90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58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67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85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@daniaabdulm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7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(1), @YaMsh3L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80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805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0F826-2408-4863-AB33-F58CED332C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12/09/2018 - 18/09/2018</a:t>
            </a:r>
          </a:p>
        </p:txBody>
      </p:sp>
    </p:spTree>
    <p:extLst>
      <p:ext uri="{BB962C8B-B14F-4D97-AF65-F5344CB8AC3E}">
        <p14:creationId xmlns:p14="http://schemas.microsoft.com/office/powerpoint/2010/main" val="11403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4824E-CC1F-4AEF-95D1-3AFB6D3CD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FB238C-5150-4685-9872-0CD7D61E6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1695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662829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00817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97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26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9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4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94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@_MadawiiDawi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16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@_mk_41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1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@dimond_flower39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39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24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@1212_mem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36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32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684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9803C-C564-4212-BF47-979B874CC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12/09/2018 - 18/09/2018</a:t>
            </a:r>
          </a:p>
        </p:txBody>
      </p:sp>
    </p:spTree>
    <p:extLst>
      <p:ext uri="{BB962C8B-B14F-4D97-AF65-F5344CB8AC3E}">
        <p14:creationId xmlns:p14="http://schemas.microsoft.com/office/powerpoint/2010/main" val="661100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4359B-9F87-4CD6-9990-67C571CA4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5D7F8-C526-4E1C-A9B6-6632E688D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292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1792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49460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1353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4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@0ii33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637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73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1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@ihamdaaaa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11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@rababfaiz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0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117DB-5C66-4042-BC17-D2D7B7453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12/09/2018 - 18/09/2018</a:t>
            </a:r>
          </a:p>
        </p:txBody>
      </p:sp>
    </p:spTree>
    <p:extLst>
      <p:ext uri="{BB962C8B-B14F-4D97-AF65-F5344CB8AC3E}">
        <p14:creationId xmlns:p14="http://schemas.microsoft.com/office/powerpoint/2010/main" val="2105701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2018-09-17T14:46:18Z</dcterms:created>
  <dcterms:modified xsi:type="dcterms:W3CDTF">2018-09-17T14:46:52Z</dcterms:modified>
</cp:coreProperties>
</file>