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905A69-32EE-4631-A258-F578D018A4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Al Jarida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1D63FAC-7295-403C-A4AE-B6F434C21E4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65066899"/>
              </p:ext>
            </p:extLst>
          </p:nvPr>
        </p:nvGraphicFramePr>
        <p:xfrm>
          <a:off x="457200" y="1731963"/>
          <a:ext cx="8229600" cy="4292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33471621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60660682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5275819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36641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@alhelaaly_88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(73), @AlraiMediaGroup (92), @aljarida (80), @alqabas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9666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@maryoomaaziz3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(41), @AlraiMediaGroup (30)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87984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@aaaaaaa48517879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(1), @AlraiMediaGroup (15), @aljarida (9), @alqabas (33), @AlAnba_News_KW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87853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@ababeel_12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(7), @AlraiMediaGroup (4), @alqabas (21), @AlAnba_News_KW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30914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@m_rouhaldeen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(36), @alqabas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7373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@doctornumberone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(12), @alqabas (28)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43232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@K_A_S_86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(24), @AlraiMediaGroup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99100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@almasrinasser1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(11), @AlraiMediaGroup (1), @aljarida (5), @alqabas (13), @AlAnba_News_KW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65194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@maheralsaif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(7), @AlraiMediaGroup (2), @aljarida (2), @alqabas (19), @AlAnba_News_KW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32794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0DE5B7-753C-49B3-A43D-7FA36A5061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12/09/2018 - 18/09/2018</a:t>
            </a:r>
          </a:p>
        </p:txBody>
      </p:sp>
    </p:spTree>
    <p:extLst>
      <p:ext uri="{BB962C8B-B14F-4D97-AF65-F5344CB8AC3E}">
        <p14:creationId xmlns:p14="http://schemas.microsoft.com/office/powerpoint/2010/main" val="19574670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F28CA7-3280-48DF-B2D5-4CDF553DDE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Al Jarida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434277F-98F8-4776-A0AF-C7454FE0B0D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610033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10229436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11411509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1680214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29268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@Aaaaaabbbbk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(3), @AlraiMediaGroup (9), @aljarida (3), @alqabas (9), @AlAnba_News_KW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20749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@khalidA86794620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(10), @alqabas (13), @AlAnba_News_KW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64643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@ali28472183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(8), @alqabas (5), @AlAnba_News_KW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74619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@al_thubaity_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@alqabas (21)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17255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@mubarak77777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@AlAnba_News_KW (21)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13038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@bigboss6961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(4), @aljarida (2), @alqabas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40307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@flowerdede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(4), @AlraiMediaGroup (7), @aljarida (1), @alqabas (4), @AlAnba_News_KW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3562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@khatrasheman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(6), @AlraiMediaGroup (7), @AlAnba_News_KW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24463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@elbasiony_osama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(10), @AlraiMediaGroup (1), @aljarida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80449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1B8DF1-8132-45A8-AE14-9FE78D6E1A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12/09/2018 - 18/09/2018</a:t>
            </a:r>
          </a:p>
        </p:txBody>
      </p:sp>
    </p:spTree>
    <p:extLst>
      <p:ext uri="{BB962C8B-B14F-4D97-AF65-F5344CB8AC3E}">
        <p14:creationId xmlns:p14="http://schemas.microsoft.com/office/powerpoint/2010/main" val="22011883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CE0E17-BEE0-4808-B6A2-F6D6CED960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Al Jarida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59BE075-F346-415F-AD33-0A65E651054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534331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23169751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76559176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666762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27113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@kuwaitrage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@aljarida (2), @alqabas (16), @AlAnba_News_KW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78096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@BohamNy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@aljarida (11), @AlAnba_News_KW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96815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@safeer_bayan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(3), @aljarida (5), @alqabas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6226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@adnan77906873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06279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@boabdulaa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@alqabas (18)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3837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@hshlmlm669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00167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@OmarAlhubail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51108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12A280-EAED-4A7A-ACC9-792C99B160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12/09/2018 - 18/09/2018</a:t>
            </a:r>
          </a:p>
        </p:txBody>
      </p:sp>
    </p:spTree>
    <p:extLst>
      <p:ext uri="{BB962C8B-B14F-4D97-AF65-F5344CB8AC3E}">
        <p14:creationId xmlns:p14="http://schemas.microsoft.com/office/powerpoint/2010/main" val="359650844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543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Twitter Key Influencers | Al Jarida - 1 of 3</vt:lpstr>
      <vt:lpstr>Twitter Key Influencers | Al Jarida - 2 of 3</vt:lpstr>
      <vt:lpstr>Twitter Key Influencers | Al Jarida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| Al Jarida - 1 of 3</dc:title>
  <dc:creator>Administrator</dc:creator>
  <cp:lastModifiedBy>Administrator</cp:lastModifiedBy>
  <cp:revision>1</cp:revision>
  <dcterms:created xsi:type="dcterms:W3CDTF">2018-09-17T14:12:08Z</dcterms:created>
  <dcterms:modified xsi:type="dcterms:W3CDTF">2018-09-17T14:12:42Z</dcterms:modified>
</cp:coreProperties>
</file>