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D5165-2BF0-4DCE-9AE8-0863D76D3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946984-548C-401B-9AF5-19F6635F46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2926922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716482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94370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9561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88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@ThamerKhAlenez1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043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@2_wnm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76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@smaro7yq8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05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@wolf373737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16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@Ben3essa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@Gulf_Bank (4), @Bankboubyan (5), @warbabank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12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@ejtahed33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06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@2Asem_2Asem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87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@noof_se2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776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@wlooog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37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@3odjawe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(8), @NBKPage (1),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454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A1513-F22A-45B2-A0A4-AFF40831A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11/09/2018 - 17/09/2018</a:t>
            </a:r>
          </a:p>
        </p:txBody>
      </p:sp>
    </p:spTree>
    <p:extLst>
      <p:ext uri="{BB962C8B-B14F-4D97-AF65-F5344CB8AC3E}">
        <p14:creationId xmlns:p14="http://schemas.microsoft.com/office/powerpoint/2010/main" val="2915911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AED70-E293-4A6E-9A7C-3968FA929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D8C8B3-86C4-4CE9-949B-BCB1D8900D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7320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493347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80010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76724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76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@mttm_14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427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@ws123pp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36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@sultan525525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65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@SAlsfayeh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@m6errii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076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@gheeb65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2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@alshamlan_K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877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@KIBpage (1), 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519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@XHb56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@AUBKuwait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519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@rivaldnho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689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4D91E-5918-4BF1-9FFC-6F0F792A7C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11/09/2018 - 17/09/2018</a:t>
            </a:r>
          </a:p>
        </p:txBody>
      </p:sp>
    </p:spTree>
    <p:extLst>
      <p:ext uri="{BB962C8B-B14F-4D97-AF65-F5344CB8AC3E}">
        <p14:creationId xmlns:p14="http://schemas.microsoft.com/office/powerpoint/2010/main" val="4129022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58EAC-E50E-4C37-9D6B-2913DA865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AUB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ED6899-61DA-4128-8BC0-1262727F18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2309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613606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378901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7540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81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@noorcnc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85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@bond2_7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93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@q8q8kaleed77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(2), @warbabank (4), @AUBKuwait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469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@AlslaimanR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@MastercardMEA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(2), @Bankboubyan (2),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9262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5BCEB-DCBB-4094-B7B8-1012CCC729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11/09/2018 - 17/09/2018</a:t>
            </a:r>
          </a:p>
        </p:txBody>
      </p:sp>
    </p:spTree>
    <p:extLst>
      <p:ext uri="{BB962C8B-B14F-4D97-AF65-F5344CB8AC3E}">
        <p14:creationId xmlns:p14="http://schemas.microsoft.com/office/powerpoint/2010/main" val="35482654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AUB - 1 of 3</vt:lpstr>
      <vt:lpstr>Twitter Key Influencers | AUB - 2 of 3</vt:lpstr>
      <vt:lpstr>Twitter Key Influencers | AUB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AUB - 1 of 3</dc:title>
  <dc:creator>Administrator</dc:creator>
  <cp:lastModifiedBy>Administrator</cp:lastModifiedBy>
  <cp:revision>1</cp:revision>
  <dcterms:created xsi:type="dcterms:W3CDTF">2018-09-17T12:42:33Z</dcterms:created>
  <dcterms:modified xsi:type="dcterms:W3CDTF">2018-09-17T12:43:07Z</dcterms:modified>
</cp:coreProperties>
</file>