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C7E37-0EFE-4012-BBC8-0C6E0728D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4BBBA-C6D4-40B6-8C37-9AE70E8FFB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057051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60934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6079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0588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69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1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@TheBrokenLegend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7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@albadwiking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98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@mahmad4457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00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@distinct_k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6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@alrashidisaad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67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@I8Mohd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074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@zainabAlshamma9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5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@UTA83875445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83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83923-4F11-453C-AD2F-08E5CD2C6C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1957109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707B-D05C-4B10-9D86-CBC79BB16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13430-9B41-4389-B432-0352DCDF0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2191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13015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98425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3110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30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@JAVALAVA229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63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@mo7ammad323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33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@fahad1988we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85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@R_alde7anii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0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@MaradonaSaber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82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@haalsarrafkw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97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@saad03532029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1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@Vhugala_Macvee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4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74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@1st1001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412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F0E893-11B0-497E-93AF-4C7F3441F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2435914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53752-984F-4DD1-81BC-75C3FAE9C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F3B75-FDE9-40B4-94F5-6D4C9F1B0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807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74044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942602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0880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96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@Brwazkw8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51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@bnooota23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0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@9K2c5jOkotVrTss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88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@ameratalqloop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2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@KuwaitHighway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914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4AB13-2859-4543-B27A-19E259511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10/09/2018 - 16/09/2018</a:t>
            </a:r>
          </a:p>
        </p:txBody>
      </p:sp>
    </p:spTree>
    <p:extLst>
      <p:ext uri="{BB962C8B-B14F-4D97-AF65-F5344CB8AC3E}">
        <p14:creationId xmlns:p14="http://schemas.microsoft.com/office/powerpoint/2010/main" val="166787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2018-09-16T13:16:14Z</dcterms:created>
  <dcterms:modified xsi:type="dcterms:W3CDTF">2018-09-16T13:16:49Z</dcterms:modified>
</cp:coreProperties>
</file>