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83A21-48EA-4671-BDFD-C61BBAD2A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DC7293-3DB2-433C-A546-5D7C55196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938789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01680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80901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4082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45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@Q8Gunner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(6), @HyundaiKuwait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18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@dustpsaa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2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@KuwaitHighway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73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@8xJUwIwXrBS14Jh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9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1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@Q8y86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7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68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@kuwatifighter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09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@kramh_ansan1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1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@nancyzakaria1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516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475A7-DDD5-4AFE-A39D-E57B657EB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2630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D8B6-5EF3-4707-8D31-DF836EEA4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32E1AE-46B3-447A-BDFA-F02BF705D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751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29498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282274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34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92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@HabibiMsa3ed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0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@Simplicityever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47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@hejaz1978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9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@tracksuccess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1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@Msharialaswd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68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@Albazali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75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@endlesslove_e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20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@Mhannaa__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17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@Heroric_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9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876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2E2DD-F49C-48D9-8230-6826B0C13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2387751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DA4E6-1FCF-4C28-B5F4-F0EB41448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2239E-0F59-4D14-9AAC-CFAB4E619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186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22638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30521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0136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17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@xdx234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49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@khaleddali2030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9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46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@abdullahalmolah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6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@BaDWiN_SaNta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450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2D1F7-336B-4772-BC39-E48CCCE42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128096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2018-09-16T11:30:29Z</dcterms:created>
  <dcterms:modified xsi:type="dcterms:W3CDTF">2018-09-16T11:31:04Z</dcterms:modified>
</cp:coreProperties>
</file>