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4528-A45C-46C9-BF13-01EA9A8E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| Automotive Core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91BD2C-E9E9-4421-B2F7-1DBF76DDB3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564905"/>
              </p:ext>
            </p:extLst>
          </p:nvPr>
        </p:nvGraphicFramePr>
        <p:xfrm>
          <a:off x="457200" y="1731963"/>
          <a:ext cx="8188452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212423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94457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071554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796468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44553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187269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03223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3305817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192946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95302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19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chevroletalghanim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86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toyotakw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11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41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alghanimhondakw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60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kiaq8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67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fordalghanim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67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mitsubishialmulla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12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10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hyundaikuwait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65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885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36B22-045D-43D0-8D75-E74B4954C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</p:spTree>
    <p:extLst>
      <p:ext uri="{BB962C8B-B14F-4D97-AF65-F5344CB8AC3E}">
        <p14:creationId xmlns:p14="http://schemas.microsoft.com/office/powerpoint/2010/main" val="1825374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CBBEC-D124-4D4B-927C-A14EAF2A0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 | Automotive Core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EA7B8D-DA16-458C-9FDF-C886E57ECF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5003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584629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82266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844880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626339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718809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734919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6368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28373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41514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93736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84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gmcbehbehani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19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peugeot_me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553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01AE4-39E7-4724-9709-D41FBB087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</p:spTree>
    <p:extLst>
      <p:ext uri="{BB962C8B-B14F-4D97-AF65-F5344CB8AC3E}">
        <p14:creationId xmlns:p14="http://schemas.microsoft.com/office/powerpoint/2010/main" val="32128005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177</Words>
  <Application>Microsoft Office PowerPoint</Application>
  <PresentationFormat>On-screen Show (4:3)</PresentationFormat>
  <Paragraphs>144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Overview | Automotive Core - 1 of 2</vt:lpstr>
      <vt:lpstr>Overview | Automotive Core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| Automotive Core - 1 of 2</dc:title>
  <dc:creator>Administrator</dc:creator>
  <cp:lastModifiedBy>Administrator</cp:lastModifiedBy>
  <cp:revision>1</cp:revision>
  <dcterms:created xsi:type="dcterms:W3CDTF">2018-09-16T10:23:55Z</dcterms:created>
  <dcterms:modified xsi:type="dcterms:W3CDTF">2018-09-16T10:24:43Z</dcterms:modified>
</cp:coreProperties>
</file>