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4AE5-1545-4155-8AC4-0D4476634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2D0DA-C09A-4B9D-949C-0DA18DDC1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36712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60343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3067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7067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32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@Dahomy_1413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57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@Trrok_sultan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09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@Bassil_Alii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2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(63), @Mobily (33), @ZainKSA (28), @Virginmobileksa (5), @LebaraKSA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3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@FMM1__1000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86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@5pKk1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@bbk6g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9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@reehab_800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5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@sasal26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88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@masdfs55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446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2FB77-6F1B-4AB0-9FC3-CF89B695B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07/09/2018 - 13/09/2018</a:t>
            </a:r>
          </a:p>
        </p:txBody>
      </p:sp>
    </p:spTree>
    <p:extLst>
      <p:ext uri="{BB962C8B-B14F-4D97-AF65-F5344CB8AC3E}">
        <p14:creationId xmlns:p14="http://schemas.microsoft.com/office/powerpoint/2010/main" val="303150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13C83-355B-4302-929A-E162E37F6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308E3-1BE9-4B66-B23E-E13B95851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588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2785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24600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5173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94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@z9o_x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1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@AhmedAlsuwaydi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(16), @ZainKSA (15), @Virginmobileksa (15),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9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@samar5f5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8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@rore__010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4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@ZainKSA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9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@cb2bz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1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@lrp_jv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5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@KoonkAna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30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@noralkon4001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6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@to505fy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435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BC285-0391-4F07-920D-6F6848EA6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07/09/2018 - 13/09/2018</a:t>
            </a:r>
          </a:p>
        </p:txBody>
      </p:sp>
    </p:spTree>
    <p:extLst>
      <p:ext uri="{BB962C8B-B14F-4D97-AF65-F5344CB8AC3E}">
        <p14:creationId xmlns:p14="http://schemas.microsoft.com/office/powerpoint/2010/main" val="326795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4CFC-491F-4B94-B4A5-5841B674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A12BE-BBDF-48FC-9048-9FC1414E2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522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87391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8745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047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63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@a1_1t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(33), @Virginmobileksa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@Soma9_4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@Abdeoualh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1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@jhniaaa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@InZvo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80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C80FB-9181-463E-9EDA-B2529D97D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07/09/2018 - 13/09/2018</a:t>
            </a:r>
          </a:p>
        </p:txBody>
      </p:sp>
    </p:spTree>
    <p:extLst>
      <p:ext uri="{BB962C8B-B14F-4D97-AF65-F5344CB8AC3E}">
        <p14:creationId xmlns:p14="http://schemas.microsoft.com/office/powerpoint/2010/main" val="1932310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2018-09-14T09:14:07Z</dcterms:created>
  <dcterms:modified xsi:type="dcterms:W3CDTF">2018-09-14T09:14:47Z</dcterms:modified>
</cp:coreProperties>
</file>