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5931B-AE3B-42B9-AC42-4170D1EA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0B8C1-BA4F-49D4-8812-655E6D5C67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78817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35376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76863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5875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67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@AL__MUTEIRI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12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@Ahmad_Alduwaila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(5),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07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@AlousiMohammad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79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@Alshattii63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11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@n0_one10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@xcitealghanim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36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@gulfstates2023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42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@jawad_kuw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37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@s_mamahs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25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@alqareab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24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@mnoOsha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220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ED817-E4BB-4621-9017-31085E06E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06/09/2018 - 12/09/2018</a:t>
            </a:r>
          </a:p>
        </p:txBody>
      </p:sp>
    </p:spTree>
    <p:extLst>
      <p:ext uri="{BB962C8B-B14F-4D97-AF65-F5344CB8AC3E}">
        <p14:creationId xmlns:p14="http://schemas.microsoft.com/office/powerpoint/2010/main" val="2362976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50EB-23AE-4FE7-86E4-46A870245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CE023B-9C4F-46C1-B5C5-B6E46A530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9085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30641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489825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8497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18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@Naruto_Kuun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84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@phucked1up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36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13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@i965o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0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6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@TeeSWaa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(1),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0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@iron_woman_q8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60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@FatiMadrid_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4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@93ti_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57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@BoJarrh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311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C4B9F-EF8E-429D-8D9D-E895AD91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06/09/2018 - 12/09/2018</a:t>
            </a:r>
          </a:p>
        </p:txBody>
      </p:sp>
    </p:spTree>
    <p:extLst>
      <p:ext uri="{BB962C8B-B14F-4D97-AF65-F5344CB8AC3E}">
        <p14:creationId xmlns:p14="http://schemas.microsoft.com/office/powerpoint/2010/main" val="19218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7E00D-359C-4DB7-B0FD-CEC038EA1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New Zain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D1B8F-8AEA-4E9F-BE1A-1ABB6F5CA8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583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593979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02602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7720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78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@HausOfMaram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8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@MAlhaarbi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37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@9dtJSjhb07KM6e8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84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(3), @Zain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293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@saloom_88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@EurekaKuwait (3), @OoredooKuwait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743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14E58-2EAF-45CE-B583-374C1D8CD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06/09/2018 - 12/09/2018</a:t>
            </a:r>
          </a:p>
        </p:txBody>
      </p:sp>
    </p:spTree>
    <p:extLst>
      <p:ext uri="{BB962C8B-B14F-4D97-AF65-F5344CB8AC3E}">
        <p14:creationId xmlns:p14="http://schemas.microsoft.com/office/powerpoint/2010/main" val="445392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New Zain - 1 of 3</vt:lpstr>
      <vt:lpstr>Twitter Key Influencers | New Zain - 2 of 3</vt:lpstr>
      <vt:lpstr>Twitter Key Influencers | New Zain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New Zain - 1 of 3</dc:title>
  <dc:creator>Administrator</dc:creator>
  <cp:lastModifiedBy>Administrator</cp:lastModifiedBy>
  <cp:revision>1</cp:revision>
  <dcterms:created xsi:type="dcterms:W3CDTF">2018-09-12T13:48:16Z</dcterms:created>
  <dcterms:modified xsi:type="dcterms:W3CDTF">2018-09-12T13:48:57Z</dcterms:modified>
</cp:coreProperties>
</file>