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B33B-7DFE-4692-A114-72156A023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1C14AB-9D41-46E2-B066-EBA442281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378938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025382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73712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172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05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@gtfg856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16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835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@zahrkh0a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1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@drrana12_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24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@lkhPR22Zrx4x26r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74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@mmbbee1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9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@AlrougUbo3obad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53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@HarbDolly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25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@aOAm4yQno84Embl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53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@_990Mahmood990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716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AE26D-25A0-456D-95B6-4A4DE095B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06/09/2018 - 12/09/2018</a:t>
            </a:r>
          </a:p>
        </p:txBody>
      </p:sp>
    </p:spTree>
    <p:extLst>
      <p:ext uri="{BB962C8B-B14F-4D97-AF65-F5344CB8AC3E}">
        <p14:creationId xmlns:p14="http://schemas.microsoft.com/office/powerpoint/2010/main" val="381396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879A9-ECC2-4A03-9E1D-4DA9B1578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5BC802-A5D3-4DA2-81E6-517BDCE39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345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97642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80041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338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35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@Refhero54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8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@HaniASALGhamdi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24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@ahmeeds1393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307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@A_AlZahrani2050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05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@DrRobret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03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96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@yazan5809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66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@Almaha5515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33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@abu_nahar1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36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@slla7000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4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4CA2A-87A4-4AAA-B582-8AF03DCF4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06/09/2018 - 12/09/2018</a:t>
            </a:r>
          </a:p>
        </p:txBody>
      </p:sp>
    </p:spTree>
    <p:extLst>
      <p:ext uri="{BB962C8B-B14F-4D97-AF65-F5344CB8AC3E}">
        <p14:creationId xmlns:p14="http://schemas.microsoft.com/office/powerpoint/2010/main" val="354014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38B48-8453-4C25-9506-ED07A4816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F906C-E0BC-4D65-80A3-2328517A0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458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436484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08754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9558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85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97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@h2014_y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57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@SultanQhtani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76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@sqr7rb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484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@hh_ym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56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8FA80-BCF0-4606-B365-48DE1C710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06/09/2018 - 12/09/2018</a:t>
            </a:r>
          </a:p>
        </p:txBody>
      </p:sp>
    </p:spTree>
    <p:extLst>
      <p:ext uri="{BB962C8B-B14F-4D97-AF65-F5344CB8AC3E}">
        <p14:creationId xmlns:p14="http://schemas.microsoft.com/office/powerpoint/2010/main" val="25892021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2018-09-12T10:59:17Z</dcterms:created>
  <dcterms:modified xsi:type="dcterms:W3CDTF">2018-09-12T10:59:58Z</dcterms:modified>
</cp:coreProperties>
</file>