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A540-4448-A49E-AFEE7C9CE54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extLst>
            <c:ext xmlns:c16="http://schemas.microsoft.com/office/drawing/2014/chart" uri="{C3380CC4-5D6E-409C-BE32-E72D297353CC}">
              <c16:uniqueId val="{00000001-A540-4448-A49E-AFEE7C9CE5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9695096"/>
        <c:axId val="289696080"/>
      </c:barChart>
      <c:catAx>
        <c:axId val="289695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696080"/>
        <c:crosses val="autoZero"/>
        <c:auto val="1"/>
        <c:lblAlgn val="ctr"/>
        <c:lblOffset val="100"/>
        <c:noMultiLvlLbl val="0"/>
      </c:catAx>
      <c:valAx>
        <c:axId val="289696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695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E671E-2F5F-4F85-8D9F-FDA618B4B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 | Kuwait Radio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2C7706E-96B5-40FF-84DE-F7FD2B25232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057760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67477D-B45B-47AC-BC06-2361F0BCB8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05/09/2018 - 11/09/2018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D1D22E-D5D6-403C-98CF-AF6BFB033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4760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Tweet Type Distribution | Kuwait Radio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Tweet Type Distribution | Kuwait Radio</dc:title>
  <dc:creator>Administrator</dc:creator>
  <cp:lastModifiedBy>Administrator</cp:lastModifiedBy>
  <cp:revision>1</cp:revision>
  <dcterms:created xsi:type="dcterms:W3CDTF">2018-09-11T09:31:58Z</dcterms:created>
  <dcterms:modified xsi:type="dcterms:W3CDTF">2018-09-11T09:32:04Z</dcterms:modified>
</cp:coreProperties>
</file>