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ECA66-F5AB-4DBB-B251-ABE6F7299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E31D52-1603-474B-8106-8F4713E623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625246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4356746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77731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83012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470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@MIMO_3000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(371)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879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(304)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4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@dida_rima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(252)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77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@Q22M8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73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(182)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911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3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9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@rabo3ah_7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9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@r8yh_y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(170)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914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@halamaher893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5497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0BEB1E-A9BF-4BF2-92A8-305297CA7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</p:spTree>
    <p:extLst>
      <p:ext uri="{BB962C8B-B14F-4D97-AF65-F5344CB8AC3E}">
        <p14:creationId xmlns:p14="http://schemas.microsoft.com/office/powerpoint/2010/main" val="3152179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01DE0-FA52-4724-AF93-749313E08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A635B3-E064-4631-AC29-87F0BC2D27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5505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369507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491472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97578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83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(153)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20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@daniaabdulm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2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64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@somii011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213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637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@1212_mem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8080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@beshooo__11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56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@n__alq8_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(5), @MarinaFM (131)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11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@Hala_aleppo1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650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@Zamlkawia9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204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61410-7E30-4030-B57A-2796A797D9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</p:spTree>
    <p:extLst>
      <p:ext uri="{BB962C8B-B14F-4D97-AF65-F5344CB8AC3E}">
        <p14:creationId xmlns:p14="http://schemas.microsoft.com/office/powerpoint/2010/main" val="37799066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011BD-3584-4BC3-91DB-2DF6BA64C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2B01FD-F330-4692-92A0-4CC13C6CE1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6495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245259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793945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07080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50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540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@xhawraa96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821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06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@khawlah_gh0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617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071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D0DB90-99F3-48CC-8B08-7E13DC076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05/09/2018 - 11/09/2018</a:t>
            </a:r>
          </a:p>
        </p:txBody>
      </p:sp>
    </p:spTree>
    <p:extLst>
      <p:ext uri="{BB962C8B-B14F-4D97-AF65-F5344CB8AC3E}">
        <p14:creationId xmlns:p14="http://schemas.microsoft.com/office/powerpoint/2010/main" val="4132313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2018-09-11T09:31:13Z</dcterms:created>
  <dcterms:modified xsi:type="dcterms:W3CDTF">2018-09-11T09:31:54Z</dcterms:modified>
</cp:coreProperties>
</file>