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40CB9-EF15-4166-B328-B4C32BD2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EDE15-1E1E-4BCF-9B76-4D9B272B7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252224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98200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18715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3591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8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(86), @AlraiMediaGroup (112), @aljarida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92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(5), @alqabas (7), @AlAnba_News_KW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15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@khalidA86794620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(15), @aljarida (9), @alqabas (19),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7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35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(15), @aljarida (9), @alqabas (18),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2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(1), @alqabas (6),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5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@almasrinasser1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(1), @alqabas (41),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0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48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(6), @alqabas (17),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37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4D0D7-805B-4610-B846-022E7AFAE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</p:spTree>
    <p:extLst>
      <p:ext uri="{BB962C8B-B14F-4D97-AF65-F5344CB8AC3E}">
        <p14:creationId xmlns:p14="http://schemas.microsoft.com/office/powerpoint/2010/main" val="179229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864F2-7972-4378-980A-8EE49A5AA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C1AD4-579C-4368-861B-932F6B389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351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45565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7463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74126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24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@d3dour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7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(9), @aljarida (5), @alqabas (17),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8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@ababeel_12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(11), @alqabas (6),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0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0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85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@ali_alrandi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5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@mrdunhill1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3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@BohamNy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(7),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00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@aljooza_90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52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57BF4-0C5B-418D-A15B-6768F14A8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</p:spTree>
    <p:extLst>
      <p:ext uri="{BB962C8B-B14F-4D97-AF65-F5344CB8AC3E}">
        <p14:creationId xmlns:p14="http://schemas.microsoft.com/office/powerpoint/2010/main" val="2453252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E225B-283B-457C-A24C-9E76B404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7640C-36D1-443E-A5A9-9BC59C86F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603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897239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55716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493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7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@3z3EVKX5udYIZ76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(6), @alqabas (16),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59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(9), @aljarida (9),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7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@adnan77906873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7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@Bin_Salleh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(22), @alqabas (1),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78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@M_U_T_A_I_R_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(1), @alqabas (7),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6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1D984-CC42-455B-BCA1-44402EE6F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</p:spTree>
    <p:extLst>
      <p:ext uri="{BB962C8B-B14F-4D97-AF65-F5344CB8AC3E}">
        <p14:creationId xmlns:p14="http://schemas.microsoft.com/office/powerpoint/2010/main" val="1359239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2018-09-11T08:51:31Z</dcterms:created>
  <dcterms:modified xsi:type="dcterms:W3CDTF">2018-09-11T08:52:13Z</dcterms:modified>
</cp:coreProperties>
</file>