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85284-ED9C-41C5-AFC9-366E4D883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BE4119-37F2-4FA5-8F4E-B654EBE42B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4774540"/>
              </p:ext>
            </p:extLst>
          </p:nvPr>
        </p:nvGraphicFramePr>
        <p:xfrm>
          <a:off x="457200" y="1731963"/>
          <a:ext cx="8229600" cy="440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310165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550302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11337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159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@Dkpyrx599LgKPaN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(43), @Bankboubyan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6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@blancos_13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@KIBpage (37), @Gulf_Bank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67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643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@m6errii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95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@KIBpage (3), @NBKPage (3), @Gulf_Bank (3), @Bankboubyan (3), @warbabank (1), @ALTijariCBK (3), @Abk_kuwait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02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@q8q8q82015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52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@Al7oblk2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54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255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@Dr__Vimto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79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@oalomar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22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DBFC0-1D95-46FE-B542-CBE8E46089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04/09/2018 - 10/09/2018</a:t>
            </a:r>
          </a:p>
        </p:txBody>
      </p:sp>
    </p:spTree>
    <p:extLst>
      <p:ext uri="{BB962C8B-B14F-4D97-AF65-F5344CB8AC3E}">
        <p14:creationId xmlns:p14="http://schemas.microsoft.com/office/powerpoint/2010/main" val="1003632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4E169-5770-4B0A-AA3C-2ACB307BA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63DC8B-5AAF-44D1-8AEC-29B7463216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6354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114856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862432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14292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809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597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@Mashari_alk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31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@N_BUYABIS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367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@bader_alhza3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801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@mostaqilh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831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@kw12315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72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@Abdulla67832058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(1), @Gulf_Bank (1), @Bankboubyan (3),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76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@sk_alsahli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59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@siltavaego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735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@2009Amthal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108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D3BC6-8B62-4722-AFDD-37342B2888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04/09/2018 - 10/09/2018</a:t>
            </a:r>
          </a:p>
        </p:txBody>
      </p:sp>
    </p:spTree>
    <p:extLst>
      <p:ext uri="{BB962C8B-B14F-4D97-AF65-F5344CB8AC3E}">
        <p14:creationId xmlns:p14="http://schemas.microsoft.com/office/powerpoint/2010/main" val="1735142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D72A1-3200-4B0A-9D94-8A7262EDC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556C24-6321-433B-90B2-527A8885BE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2391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623918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06736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52553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416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@hadi770727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242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@wolf373737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411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@Shq818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@KIBpage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429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@falkulaib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75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@BNBoodai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596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691B8-C5F6-42C7-9500-4494F3C08E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04/09/2018 - 10/09/2018</a:t>
            </a:r>
          </a:p>
        </p:txBody>
      </p:sp>
    </p:spTree>
    <p:extLst>
      <p:ext uri="{BB962C8B-B14F-4D97-AF65-F5344CB8AC3E}">
        <p14:creationId xmlns:p14="http://schemas.microsoft.com/office/powerpoint/2010/main" val="19825154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AUB - 1 of 3</vt:lpstr>
      <vt:lpstr>Twitter Key Influencers | AUB - 2 of 3</vt:lpstr>
      <vt:lpstr>Twitter Key Influencers | AUB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3</dc:title>
  <dc:creator>Administrator</dc:creator>
  <cp:lastModifiedBy>Administrator</cp:lastModifiedBy>
  <cp:revision>1</cp:revision>
  <dcterms:created xsi:type="dcterms:W3CDTF">2018-09-11T07:05:19Z</dcterms:created>
  <dcterms:modified xsi:type="dcterms:W3CDTF">2018-09-11T07:06:00Z</dcterms:modified>
</cp:coreProperties>
</file>