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1A92-1289-4100-8A5C-93AD571A6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781EE8-3E99-4AA4-A159-6A19AB7916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50818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775290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63482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8210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67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@3zizfcb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43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@Aaoald91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2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@TAlzenati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25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@D5won66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1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@Y99m6ZDRSzF0Ryz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90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@dr_zezoo_94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81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32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@GR84426324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43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@Ayoub80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31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@noramohd2015192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028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63785-7965-4C33-A6F4-D3D3E75AB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03/09/2018 - 09/09/2018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200790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1589C-9F4D-4E97-AA3D-32B13A749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20D5CC-2E7B-4DC2-A278-539BE64AA4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0170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525628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45667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60739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02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@7z7zi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82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@AAl38826184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00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@m2_tweet_bot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93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@CgAUIQxoHLfw3uv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093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15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@BaneleMasinga06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56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@ggMmNDMtH8ZDhiY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05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@A_hN97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22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@_sollyzucchero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10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@7our_al3ain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251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D242A-98EF-4031-902F-EBDE2C949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03/09/2018 - 09/09/2018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175906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3A2B0-6B71-4D83-ACD0-E910E92C7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70D6A-51EA-4B6A-BFBF-107D82B6D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5822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577863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217197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9271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49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@m_d_i_a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648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@ladyattorny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48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@thegodfather_74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01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@Abdulrahmannori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94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@q8ysniper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304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94B6C-1C94-41C9-8370-5CF8C314A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03/09/2018 - 09/09/2018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24113070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2018-09-10T03:43:47Z</dcterms:created>
  <dcterms:modified xsi:type="dcterms:W3CDTF">2018-09-10T03:44:28Z</dcterms:modified>
</cp:coreProperties>
</file>