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Saudi Telecom Company</c:v>
                </c:pt>
                <c:pt idx="1">
                  <c:v>Mobily</c:v>
                </c:pt>
                <c:pt idx="2">
                  <c:v>Lebara Mobile KSA</c:v>
                </c:pt>
                <c:pt idx="3">
                  <c:v>Zain KSA</c:v>
                </c:pt>
                <c:pt idx="4">
                  <c:v>Virgin Mobile KSA فيرجن موبايل السعودية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231891</c:v>
                </c:pt>
                <c:pt idx="1">
                  <c:v>174655</c:v>
                </c:pt>
                <c:pt idx="2">
                  <c:v>32968</c:v>
                </c:pt>
                <c:pt idx="3">
                  <c:v>51270</c:v>
                </c:pt>
                <c:pt idx="4">
                  <c:v>6950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9-44DC-99E9-A7EF4DD68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327C-DC20-47AB-8E7B-B12B9F9F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17AF4-D9BF-4657-90D6-DACD58B620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895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6ED59-6938-43E4-B9C2-4BF058A38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31/08/2018 - 06/09/2018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FDE9E-8190-46E7-A78B-42C0EF1C9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003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Share of profile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 | Zain KSA</dc:title>
  <dc:creator>Administrator</dc:creator>
  <cp:lastModifiedBy>Administrator</cp:lastModifiedBy>
  <cp:revision>1</cp:revision>
  <dcterms:created xsi:type="dcterms:W3CDTF">2018-09-07T10:34:01Z</dcterms:created>
  <dcterms:modified xsi:type="dcterms:W3CDTF">2018-09-07T10:34:07Z</dcterms:modified>
</cp:coreProperties>
</file>