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18E13-C5E4-4CEE-B0E2-D9E6627D4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8D1D61-F4F8-43B7-8111-82D96E53FE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337444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48718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67279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0692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18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(59), @Mobily (34), 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8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@a_xive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(22), @Mobily (16), @ZainKSA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5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@ZainKSA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4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@ReeeemAlfalaaa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(14), @Mobily (13), @ZainKSA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83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@rooose9069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1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@q12sun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(19), @Mobily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13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@okk14000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(1), @ZainKSA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1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@FitammyAlnaimi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(9), @ZainKSA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63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@ab_ab11112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5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@saraee_un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(9), @Mobily (8), @ZainKSA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988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BA6500-C579-4937-9A9A-918B74773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31/08/2018 - 06/09/2018</a:t>
            </a:r>
          </a:p>
        </p:txBody>
      </p:sp>
    </p:spTree>
    <p:extLst>
      <p:ext uri="{BB962C8B-B14F-4D97-AF65-F5344CB8AC3E}">
        <p14:creationId xmlns:p14="http://schemas.microsoft.com/office/powerpoint/2010/main" val="2975902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1017E-BDB7-4B5D-B7F9-50506F37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9F67CC-9AA3-4AA4-BC7A-039040871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005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5968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4351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53429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3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@LaughWithMedia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@Mobily (7), @ZainKSA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97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@t1ksa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(12), @Mobily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@ragoodaksa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(12), @ZainKSA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83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@hammmudi4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83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@W25xr8Z3SEQzAvr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(9), @ZainKSA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60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@go200go_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(20), @Mobily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82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@H1Z22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7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@Adelalo12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(8), @ZainKSA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49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@234go51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(2), @Mobily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61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@hooboob5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(10), @Mobily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60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8E8647-C62F-4A8E-87BC-5AC31C490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31/08/2018 - 06/09/2018</a:t>
            </a:r>
          </a:p>
        </p:txBody>
      </p:sp>
    </p:spTree>
    <p:extLst>
      <p:ext uri="{BB962C8B-B14F-4D97-AF65-F5344CB8AC3E}">
        <p14:creationId xmlns:p14="http://schemas.microsoft.com/office/powerpoint/2010/main" val="4179384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C9251-A3CD-4CC4-B460-0D8BD4F87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FC5962-BD9E-4050-B7D3-ADFA544ED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3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37975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3850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3111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1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@SSLSIP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@ZainKSA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29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@aayyhh24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(5), @Mobily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908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@NVA9eAPWPGXTpWN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73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@abdullhde99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872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759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87059-8A39-47A4-82DB-531E5673B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31/08/2018 - 06/09/2018</a:t>
            </a:r>
          </a:p>
        </p:txBody>
      </p:sp>
    </p:spTree>
    <p:extLst>
      <p:ext uri="{BB962C8B-B14F-4D97-AF65-F5344CB8AC3E}">
        <p14:creationId xmlns:p14="http://schemas.microsoft.com/office/powerpoint/2010/main" val="1286990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2018-09-07T08:46:12Z</dcterms:created>
  <dcterms:modified xsi:type="dcterms:W3CDTF">2018-09-07T08:46:53Z</dcterms:modified>
</cp:coreProperties>
</file>