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7B37B-EFB1-474F-91FE-7A32C7919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D053DB-1392-40FB-9129-5F76F760D3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5018245"/>
              </p:ext>
            </p:extLst>
          </p:nvPr>
        </p:nvGraphicFramePr>
        <p:xfrm>
          <a:off x="457200" y="1731963"/>
          <a:ext cx="8229600" cy="425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726846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715856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6997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978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@MoHa_A_ALLAM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94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@hesaa_q8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(12), @ZainKuwait (12), 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02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(17), @ZainKuwait (9), 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80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@3ii3z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23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@FhdOtb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(9), @ZainKuwait (9), 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964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@Aboelkok1998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89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@YousufAldmak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(13), @ZainKuwait (6), 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10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@3zobi7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(8), @ZainKuwait (8), 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73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@kuwaitnanews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(8), @ZainKuwait (8), 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88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@ro7alqla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(9), @ZainKuwait (9),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146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4C300-903A-421A-AD92-DC2EB8DF4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30/08/2018 - 05/09/2018</a:t>
            </a:r>
          </a:p>
        </p:txBody>
      </p:sp>
    </p:spTree>
    <p:extLst>
      <p:ext uri="{BB962C8B-B14F-4D97-AF65-F5344CB8AC3E}">
        <p14:creationId xmlns:p14="http://schemas.microsoft.com/office/powerpoint/2010/main" val="1282986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8026C-E8D1-4A95-B3FD-0C9238B74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E16264-D913-4C05-BC15-240DE92183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6633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14722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83301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6901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6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@KHALED0xO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(3), 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013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@alsul6ana_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(15),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41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@klojnv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(10), @ZainKuwait (2), @VIVAtelecom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96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@mohammed28610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(9), 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05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@Bazooka_85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(6), @ZainKuwait (6),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18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@thmoor_q8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82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@AJALNASER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(8), 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69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@Law_kwty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(6), @ZainKuwait (3), @VIVAtelecom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58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@hussainbainali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92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@BMoaz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(4),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361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83EEC-737A-400B-9D2B-B55BD27EF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30/08/2018 - 05/09/2018</a:t>
            </a:r>
          </a:p>
        </p:txBody>
      </p:sp>
    </p:spTree>
    <p:extLst>
      <p:ext uri="{BB962C8B-B14F-4D97-AF65-F5344CB8AC3E}">
        <p14:creationId xmlns:p14="http://schemas.microsoft.com/office/powerpoint/2010/main" val="4117975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808ED-C9D2-4DC9-A1B1-FE35878DC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7B3E44-F4EA-4C6F-9DBE-379C69CD0C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8598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59646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06815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084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01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@SirNasser91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(5),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17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@93ti_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18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@AL__MUTEIRI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(12),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43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@madina_subah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(4),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0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@3enQ88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(9), @ZainKuwait (1),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538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EC0DF-A09E-4A68-8D6C-E5A4AEDCA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30/08/2018 - 05/09/2018</a:t>
            </a:r>
          </a:p>
        </p:txBody>
      </p:sp>
    </p:spTree>
    <p:extLst>
      <p:ext uri="{BB962C8B-B14F-4D97-AF65-F5344CB8AC3E}">
        <p14:creationId xmlns:p14="http://schemas.microsoft.com/office/powerpoint/2010/main" val="16861672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New Zain - 1 of 3</vt:lpstr>
      <vt:lpstr>Twitter Key Influencers | New Zain - 2 of 3</vt:lpstr>
      <vt:lpstr>Twitter Key Influencers | New Zain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New Zain - 1 of 3</dc:title>
  <dc:creator>Administrator</dc:creator>
  <cp:lastModifiedBy>Administrator</cp:lastModifiedBy>
  <cp:revision>1</cp:revision>
  <dcterms:created xsi:type="dcterms:W3CDTF">2018-09-06T07:17:11Z</dcterms:created>
  <dcterms:modified xsi:type="dcterms:W3CDTF">2018-09-06T07:17:53Z</dcterms:modified>
</cp:coreProperties>
</file>