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B1CBF-3DB9-4026-B6E9-349109C12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ED66D5-B1F6-415C-9000-7128AF9439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236855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152919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631389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25187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953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@drrana12_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(59)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008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292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@krAUDDZDxuBkobK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765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@Mh_Khawla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755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@1122lama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(10), @RoyaTV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160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@poeatlover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192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@DrLalibrahim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671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@roubywk__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447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@chocolate_cake2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775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@Mama65993882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7293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19C1C-B1E5-4D55-BD78-227BD502B1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30/08/2018 - 05/09/2018</a:t>
            </a:r>
          </a:p>
        </p:txBody>
      </p:sp>
    </p:spTree>
    <p:extLst>
      <p:ext uri="{BB962C8B-B14F-4D97-AF65-F5344CB8AC3E}">
        <p14:creationId xmlns:p14="http://schemas.microsoft.com/office/powerpoint/2010/main" val="3508200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73AF0-0753-4C76-8394-7016971D6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220AD9-0CFA-4C5A-8B5A-F0BF57A2AF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3167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616887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104411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06607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62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@shomateMk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2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@mahmodsalih9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58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@Majedjn1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028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@alsharkasi2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190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@RanaSa1983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(7), @RoyaTV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281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@sakhaa_nasralla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755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@toleen_ahamd1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873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@ruba_marwan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590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@j6YNnMa3uln03A6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(1), 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819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@EU___20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3663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F554B9-497E-4CA1-9DC5-752AFA00F9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30/08/2018 - 05/09/2018</a:t>
            </a:r>
          </a:p>
        </p:txBody>
      </p:sp>
    </p:spTree>
    <p:extLst>
      <p:ext uri="{BB962C8B-B14F-4D97-AF65-F5344CB8AC3E}">
        <p14:creationId xmlns:p14="http://schemas.microsoft.com/office/powerpoint/2010/main" val="114102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6AD27-FBB3-478E-BBE0-CC625C48E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0B0FB7-92D8-4971-8949-B17D7BB81B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83178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658399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029124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47975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490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@SufianHazaymeh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625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@FKarsheh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594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@uwbMkc12SZkZTck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88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@khhgg86692451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(6), @RoyaTV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151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@2016Nawal7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845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8C5458-2A33-4525-BDE8-B62FB27AFA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30/08/2018 - 05/09/2018</a:t>
            </a:r>
          </a:p>
        </p:txBody>
      </p:sp>
    </p:spTree>
    <p:extLst>
      <p:ext uri="{BB962C8B-B14F-4D97-AF65-F5344CB8AC3E}">
        <p14:creationId xmlns:p14="http://schemas.microsoft.com/office/powerpoint/2010/main" val="25445401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al ordon al yawm - 1 of 3</vt:lpstr>
      <vt:lpstr>Twitter Key Influencers | al ordon al yawm - 2 of 3</vt:lpstr>
      <vt:lpstr>Twitter Key Influencers | al ordon al yawm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ordon al yawm - 1 of 3</dc:title>
  <dc:creator>Administrator</dc:creator>
  <cp:lastModifiedBy>Administrator</cp:lastModifiedBy>
  <cp:revision>1</cp:revision>
  <dcterms:created xsi:type="dcterms:W3CDTF">2018-09-06T06:15:28Z</dcterms:created>
  <dcterms:modified xsi:type="dcterms:W3CDTF">2018-09-06T06:16:09Z</dcterms:modified>
</cp:coreProperties>
</file>