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FADF-7110-4B5B-8236-3B9CB534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DC7190-8946-4BF5-BBF7-FDA4D34C6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63544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69423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32897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7035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71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23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2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@somii011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28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32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38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53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83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01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976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1062F-6F20-44F9-A13C-39BBDF1EC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2792583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33148-D031-4FA1-B2F6-A7A1EC4C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E1592B-A979-4E9C-85DF-37E1EAADD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879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68286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97540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9924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9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@Zamlkawia9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@xxiii26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6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17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@MA45268757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7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@2ji7n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93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40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82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@1212_mem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5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68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(6), @YaMsh3L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40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477EA-56D0-412F-AC58-DF423431D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136780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88E0A-FF6C-4416-919C-7DB4F6AAB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A0B4F-C410-457B-9251-D00EE7FEFF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258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38362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80250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4681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1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2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@daniaabdulm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@RWAN_6600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3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47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@Moony54711999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1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A8BC9-63E4-4893-803B-33906E35A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1584048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2018-09-04T08:13:38Z</dcterms:created>
  <dcterms:modified xsi:type="dcterms:W3CDTF">2018-09-04T08:14:19Z</dcterms:modified>
</cp:coreProperties>
</file>