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9/4/2018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E42E99E-F894-4DD9-8CF4-C3693AB524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514F770-DB7C-4A98-BCD1-702F1D05A3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2668396"/>
              </p:ext>
            </p:extLst>
          </p:nvPr>
        </p:nvGraphicFramePr>
        <p:xfrm>
          <a:off x="457200" y="1731963"/>
          <a:ext cx="8229600" cy="4165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87253498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854740080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734554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05402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@alhelaaly_88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(62), @AlraiMediaGroup (46), @aljarida (47)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5669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@mj7n8xx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(17), @AlraiMediaGroup (8), @alqabas (37), @AlAnba_News_KW (43)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582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@mishaaltalalfah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(88)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44598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@Aaaaaabbbbk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(18), @AlraiMediaGroup (8), @aljarida (9), @alqabas (18), @AlAnba_News_KW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8586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@om_bader8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63571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@aaaaaaa48517879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(13), @aljarida (16), @alqabas (21), @AlAnba_News_KW (2)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99522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@ram332266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(49),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34673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@wz_dr1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(2), @AlraiMediaGroup (9), @aljarida (4), @alqabas (22),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18375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@hshlmlm669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(41), @AlraiMediaGroup (1),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767059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755E1F7-2B93-44D8-9866-B4D59A0BD13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29/08/2018 - 04/09/2018</a:t>
            </a:r>
          </a:p>
        </p:txBody>
      </p:sp>
    </p:spTree>
    <p:extLst>
      <p:ext uri="{BB962C8B-B14F-4D97-AF65-F5344CB8AC3E}">
        <p14:creationId xmlns:p14="http://schemas.microsoft.com/office/powerpoint/2010/main" val="14745610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8BD126-98BC-4684-B966-FB9B0F92887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6F956EC-2402-4BA0-84C9-CB80D5D6F52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1385009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75527593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1710122851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5980925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55632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@K_A_S_86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(26), @AlraiMediaGroup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96142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@ali28472183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@alqabas (9), @AlAnba_News_KW (17)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96748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@kuwait1971s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(4), @AlAnba_News_KW (33)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10249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@musstafahaidar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(21), @alqabas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88998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@elbasiony_osama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(11), @AlraiMediaGroup (12), @aljarida (7), @alqabas (1),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219109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@bluee1_bluee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(2), @alqabas (28),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8757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@doctornumberone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(4), @alqabas (24)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72373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@1Salman1977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(15), @aljarida (2), @AlAnba_News_KW (11)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59566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@Abdulla67832058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(7), @AlraiMediaGroup (3), @aljarida (4), @alqabas (7), @AlAnba_News_KW (5)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844536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F9BC5-9A70-444A-9345-213EC9F5E7B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29/08/2018 - 04/09/2018</a:t>
            </a:r>
          </a:p>
        </p:txBody>
      </p:sp>
    </p:spTree>
    <p:extLst>
      <p:ext uri="{BB962C8B-B14F-4D97-AF65-F5344CB8AC3E}">
        <p14:creationId xmlns:p14="http://schemas.microsoft.com/office/powerpoint/2010/main" val="882489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9F30B0-6693-4043-904B-DEC667228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| Al Jarida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D816151-BA15-4DDE-8EE8-F9F1E9F6658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21786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91855965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05716212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424933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362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@m_rouhaldeen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9599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@klaf_aldahom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(6), @AlraiMediaGroup (4), @aljarida (5), @alqabas (4), @AlAnba_News_KW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56199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@ibra618591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(24), @AlAnba_News_KW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87369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@azizalshaban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(6), @aljarida (6), @alqabas (7), @AlAnba_News_KW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25004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@KAC_EnG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@AlraiMediaGroup (21), @aljarida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524266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@s0naQ8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(20), @AlraiMediaGroup (3)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9122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@juvekuwait2030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@WatanNews (22), @alqabas 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501910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86184A6-30C0-4FB3-AD11-82655F4C8AA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29/08/2018 - 04/09/2018</a:t>
            </a:r>
          </a:p>
        </p:txBody>
      </p:sp>
    </p:spTree>
    <p:extLst>
      <p:ext uri="{BB962C8B-B14F-4D97-AF65-F5344CB8AC3E}">
        <p14:creationId xmlns:p14="http://schemas.microsoft.com/office/powerpoint/2010/main" val="40754718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569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Twitter Key Influencers | Al Jarida - 1 of 3</vt:lpstr>
      <vt:lpstr>Twitter Key Influencers | Al Jarida - 2 of 3</vt:lpstr>
      <vt:lpstr>Twitter Key Influencers | Al Jarida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Twitter Key Influencers | Al Jarida - 1 of 3</dc:title>
  <dc:creator>Administrator</dc:creator>
  <cp:lastModifiedBy>Administrator</cp:lastModifiedBy>
  <cp:revision>1</cp:revision>
  <dcterms:created xsi:type="dcterms:W3CDTF">2018-09-04T07:06:00Z</dcterms:created>
  <dcterms:modified xsi:type="dcterms:W3CDTF">2018-09-04T07:06:42Z</dcterms:modified>
</cp:coreProperties>
</file>