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FA5B2-147C-48E0-BB15-5D27E268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C7E4B-E6DB-4CA7-83A2-2CE18419A9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00575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74944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94051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2013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35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@EissaAlbasri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35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1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@_q8girl_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(11), 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20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@PenTalk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@Bankboubyan (5), @ALTijariCBK (4),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4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@soshoby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2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7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@LcTheDreaMKiD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0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@N_Salboo5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6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37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@om_mohammed366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307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DE40B-83F0-4E17-9371-05536B646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28/08/2018 - 03/09/2018</a:t>
            </a:r>
          </a:p>
        </p:txBody>
      </p:sp>
    </p:spTree>
    <p:extLst>
      <p:ext uri="{BB962C8B-B14F-4D97-AF65-F5344CB8AC3E}">
        <p14:creationId xmlns:p14="http://schemas.microsoft.com/office/powerpoint/2010/main" val="694716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600DB-9360-4C64-986F-D2611319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22A9F-FCE7-4559-892E-F98ED5608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88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398991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80440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197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58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@ic_an15f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@Abk_kuwait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93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5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@ozobbi44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49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@abdullah1990KW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26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@faakwt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42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@KhaledAAlzamel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5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@falkulaib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91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@2002Hk200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32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@hadiiii53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22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@a__altuwaijri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6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8EB52-F419-487F-96E9-C1452BA3E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28/08/2018 - 03/09/2018</a:t>
            </a:r>
          </a:p>
        </p:txBody>
      </p:sp>
    </p:spTree>
    <p:extLst>
      <p:ext uri="{BB962C8B-B14F-4D97-AF65-F5344CB8AC3E}">
        <p14:creationId xmlns:p14="http://schemas.microsoft.com/office/powerpoint/2010/main" val="310032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92A82-EC8D-4349-AC97-6DBEF7BC2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738F9-9AFE-449F-835F-8AB2C8778F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426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31844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9260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997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74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@KuwSankest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1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@smaro7yq8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25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@ejtahed33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53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@3zyyz_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@Bankboubyan (1), @warbabank (1),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05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@pXY4xXCrUpprkF3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(1), @ALTijariCBK (2),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79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365C9-257E-459F-8D57-CB1E35682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28/08/2018 - 03/09/2018</a:t>
            </a:r>
          </a:p>
        </p:txBody>
      </p:sp>
    </p:spTree>
    <p:extLst>
      <p:ext uri="{BB962C8B-B14F-4D97-AF65-F5344CB8AC3E}">
        <p14:creationId xmlns:p14="http://schemas.microsoft.com/office/powerpoint/2010/main" val="2603636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2018-09-03T12:21:36Z</dcterms:created>
  <dcterms:modified xsi:type="dcterms:W3CDTF">2018-09-03T12:22:17Z</dcterms:modified>
</cp:coreProperties>
</file>