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6FD4E-E571-4C48-B159-9BEC1A8BF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4D8D8-8D58-4543-8C44-413EFBDE32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49321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50063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2562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8185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5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@rostom5555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2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@fasfs666666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9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16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1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@aalbmm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3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@Ayoub80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8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@Y99m6ZDRSzF0Ryz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9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1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@KademAmjad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06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91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70641-1503-4B62-96DA-824BA4F44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258924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746B7-55F0-4E00-BD06-EFA4AC4D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21DBC-8C3A-43CB-9DC7-666227EB6B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12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75194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5668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1730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@Sedate_q8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59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@SMSS1432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6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@Letsie2nd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6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@osalsisa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3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@M7jooob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22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@piO7admL4zlXmBp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7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@Rayan45586867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@E4bEmOWwXnUqln1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8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9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765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3C257-0677-41C8-B2E0-478C8AB08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305506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EEBF2-11FB-4307-A488-791CBF3A8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8F26A-D933-4E60-A12D-C20E2D178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765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06831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28264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5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14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@RMexquisitePics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4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26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@obj_yunus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68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@mohammdyousef2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32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@mf2ZeMwYY7ocVkR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D3786-2898-4B71-9624-C911600BF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27/08/2018 - 02/09/2018</a:t>
            </a:r>
          </a:p>
        </p:txBody>
      </p:sp>
    </p:spTree>
    <p:extLst>
      <p:ext uri="{BB962C8B-B14F-4D97-AF65-F5344CB8AC3E}">
        <p14:creationId xmlns:p14="http://schemas.microsoft.com/office/powerpoint/2010/main" val="1445586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2018-09-03T08:25:29Z</dcterms:created>
  <dcterms:modified xsi:type="dcterms:W3CDTF">2018-09-03T08:26:07Z</dcterms:modified>
</cp:coreProperties>
</file>