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5DAC5-4864-4FF2-81F7-1A360CDEB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D42C2-51E7-4E0F-8AC4-6E144D6D5A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964735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945318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333241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26443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12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@alhreez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99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@in_the_sphere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9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@mohammed28610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63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@aloraini_NISSAN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537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@kw4ever2kw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70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@abusagr123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04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@A59358026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89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@30Maahaa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61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@almarri_soud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481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@kawther_A_M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@VolkswagenQ8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585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1F320-BEEA-4128-ACE5-D1AF917FE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27/08/2018 - 02/09/2018</a:t>
            </a:r>
          </a:p>
        </p:txBody>
      </p:sp>
    </p:spTree>
    <p:extLst>
      <p:ext uri="{BB962C8B-B14F-4D97-AF65-F5344CB8AC3E}">
        <p14:creationId xmlns:p14="http://schemas.microsoft.com/office/powerpoint/2010/main" val="2875877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36CBC-73B6-4A6C-BDDE-9A76902C7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B8370B-BA4F-4014-B738-E071B9D190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047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965120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83702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46689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218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@adelalsbaill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40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@suod_n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496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@Hd19741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10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@AltayebAlmogera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72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18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@SamiAlmutairiKW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@Lashamsaldeen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206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@Alnabhan_Fahad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0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@Malosleb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44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@jook7337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172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62F69-2181-4DAA-ACA8-4EC6CDF4D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27/08/2018 - 02/09/2018</a:t>
            </a:r>
          </a:p>
        </p:txBody>
      </p:sp>
    </p:spTree>
    <p:extLst>
      <p:ext uri="{BB962C8B-B14F-4D97-AF65-F5344CB8AC3E}">
        <p14:creationId xmlns:p14="http://schemas.microsoft.com/office/powerpoint/2010/main" val="692487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CAB1F-0C59-48F9-88D6-1511CDDD2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40D5B3-6F65-44EF-8A49-E4EAABA6BF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3896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803168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948524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5855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94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@miss_esrra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4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@ByvYVd7Zxs7zVVY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78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22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@kk38q88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172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@SilverDragoooon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463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73B99-5D19-40B6-9288-77F67C7A8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27/08/2018 - 02/09/2018</a:t>
            </a:r>
          </a:p>
        </p:txBody>
      </p:sp>
    </p:spTree>
    <p:extLst>
      <p:ext uri="{BB962C8B-B14F-4D97-AF65-F5344CB8AC3E}">
        <p14:creationId xmlns:p14="http://schemas.microsoft.com/office/powerpoint/2010/main" val="22148683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2018-09-03T07:21:55Z</dcterms:created>
  <dcterms:modified xsi:type="dcterms:W3CDTF">2018-09-03T07:22:37Z</dcterms:modified>
</cp:coreProperties>
</file>