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@alrabiafm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53</c:v>
                </c:pt>
                <c:pt idx="2">
                  <c:v>194</c:v>
                </c:pt>
                <c:pt idx="3">
                  <c:v>96</c:v>
                </c:pt>
                <c:pt idx="4">
                  <c:v>23</c:v>
                </c:pt>
                <c:pt idx="5">
                  <c:v>162</c:v>
                </c:pt>
                <c:pt idx="6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8-4166-8EBF-ED7D79267C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@Alarabiya99FM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8-4166-8EBF-ED7D79267C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@Emaratfm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194</c:v>
                </c:pt>
                <c:pt idx="1">
                  <c:v>222</c:v>
                </c:pt>
                <c:pt idx="2">
                  <c:v>181</c:v>
                </c:pt>
                <c:pt idx="3">
                  <c:v>412</c:v>
                </c:pt>
                <c:pt idx="4">
                  <c:v>0</c:v>
                </c:pt>
                <c:pt idx="5">
                  <c:v>58</c:v>
                </c:pt>
                <c:pt idx="6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28-4166-8EBF-ED7D79267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792264"/>
        <c:axId val="175789640"/>
      </c:barChart>
      <c:catAx>
        <c:axId val="17579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89640"/>
        <c:crosses val="autoZero"/>
        <c:auto val="1"/>
        <c:lblAlgn val="ctr"/>
        <c:lblOffset val="100"/>
        <c:noMultiLvlLbl val="0"/>
      </c:catAx>
      <c:valAx>
        <c:axId val="17578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9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C647-FB07-4BC3-A58A-A0C4B918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Total Interactions By Weekday | Al Rabia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04783-2114-489C-B3BF-540F6688E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470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1877-E9D2-46F9-991C-D1F036DDC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6ADFB-0EF9-4676-A13A-BD4B1C4B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41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TW: Total Interactions By Weekday | Al Rabia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TW: Total Interactions By Weekday | Al Rabia</dc:title>
  <dc:creator>Administrator</dc:creator>
  <cp:lastModifiedBy>Administrator</cp:lastModifiedBy>
  <cp:revision>1</cp:revision>
  <dcterms:created xsi:type="dcterms:W3CDTF">2018-08-31T07:36:48Z</dcterms:created>
  <dcterms:modified xsi:type="dcterms:W3CDTF">2018-08-31T07:36:54Z</dcterms:modified>
</cp:coreProperties>
</file>