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Lst>
  <p:sldSz cx="9144000" cy="6858000" type="screen4x3"/>
  <p:notesSz cx="6858000" cy="9144000"/>
  <p:embeddedFontLst>
    <p:embeddedFont>
      <p:font typeface="Calibri" panose="020F0502020204030204" pitchFamily="34" charset="0"/>
      <p:regular r:id="rId5"/>
      <p:bold r:id="rId6"/>
      <p:italic r:id="rId7"/>
      <p:boldItalic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8/30/2018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8/30/2018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8/30/2018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8/30/2018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8/30/2018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50994-9C4D-4AFB-A3EC-DAA39F616384}"/>
              </a:ext>
            </a:extLst>
          </p:cNvPr>
          <p:cNvSpPr>
            <a:spLocks noGrp="1"/>
          </p:cNvSpPr>
          <p:nvPr>
            <p:ph type="title"/>
          </p:nvPr>
        </p:nvSpPr>
        <p:spPr/>
        <p:txBody>
          <a:bodyPr/>
          <a:lstStyle/>
          <a:p>
            <a:r>
              <a:rPr lang="en-US"/>
              <a:t>Instagram Posts Table | zainksa - 1 of 3</a:t>
            </a:r>
          </a:p>
        </p:txBody>
      </p:sp>
      <p:graphicFrame>
        <p:nvGraphicFramePr>
          <p:cNvPr id="5" name="Table Placeholder 4">
            <a:extLst>
              <a:ext uri="{FF2B5EF4-FFF2-40B4-BE49-F238E27FC236}">
                <a16:creationId xmlns:a16="http://schemas.microsoft.com/office/drawing/2014/main" id="{C19CF096-AF33-4C2A-A48C-8A92D24EF4EE}"/>
              </a:ext>
            </a:extLst>
          </p:cNvPr>
          <p:cNvGraphicFramePr>
            <a:graphicFrameLocks noGrp="1"/>
          </p:cNvGraphicFramePr>
          <p:nvPr>
            <p:ph type="tbl" sz="quarter" idx="13"/>
            <p:extLst>
              <p:ext uri="{D42A27DB-BD31-4B8C-83A1-F6EECF244321}">
                <p14:modId xmlns:p14="http://schemas.microsoft.com/office/powerpoint/2010/main" val="4290835471"/>
              </p:ext>
            </p:extLst>
          </p:nvPr>
        </p:nvGraphicFramePr>
        <p:xfrm>
          <a:off x="457200" y="1731963"/>
          <a:ext cx="8229600" cy="436372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214700200"/>
                    </a:ext>
                  </a:extLst>
                </a:gridCol>
                <a:gridCol w="987552">
                  <a:extLst>
                    <a:ext uri="{9D8B030D-6E8A-4147-A177-3AD203B41FA5}">
                      <a16:colId xmlns:a16="http://schemas.microsoft.com/office/drawing/2014/main" val="3574540857"/>
                    </a:ext>
                  </a:extLst>
                </a:gridCol>
                <a:gridCol w="987552">
                  <a:extLst>
                    <a:ext uri="{9D8B030D-6E8A-4147-A177-3AD203B41FA5}">
                      <a16:colId xmlns:a16="http://schemas.microsoft.com/office/drawing/2014/main" val="1346723224"/>
                    </a:ext>
                  </a:extLst>
                </a:gridCol>
                <a:gridCol w="987552">
                  <a:extLst>
                    <a:ext uri="{9D8B030D-6E8A-4147-A177-3AD203B41FA5}">
                      <a16:colId xmlns:a16="http://schemas.microsoft.com/office/drawing/2014/main" val="1393664918"/>
                    </a:ext>
                  </a:extLst>
                </a:gridCol>
                <a:gridCol w="987552">
                  <a:extLst>
                    <a:ext uri="{9D8B030D-6E8A-4147-A177-3AD203B41FA5}">
                      <a16:colId xmlns:a16="http://schemas.microsoft.com/office/drawing/2014/main" val="10684973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76651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zainksa - 2018-08-23 22:49:53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فلّلنا لك النت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اختر الجهاز اللي تبيه مع باقات الإنترنت المفوترة#انترنت_سريع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عشان تعرف وش فيه أجهزة غيرها.
للتفاصيل الرابط في البايو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41840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zainksa - 2018-08-23 20:53:37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احصل على #</a:t>
                      </a:r>
                      <a:r>
                        <a:rPr kumimoji="0" lang="en-US" sz="1000" b="0" i="0" u="none" strike="noStrike" kern="1200" cap="none" spc="0" normalizeH="0" baseline="0" noProof="0">
                          <a:ln>
                            <a:noFill/>
                          </a:ln>
                          <a:solidFill>
                            <a:prstClr val="black"/>
                          </a:solidFill>
                          <a:effectLst/>
                          <a:uLnTx/>
                          <a:uFillTx/>
                          <a:latin typeface="+mn-lt"/>
                          <a:ea typeface="+mn-ea"/>
                          <a:cs typeface="+mn-cs"/>
                        </a:rPr>
                        <a:t>GalaxyNote9 </a:t>
                      </a:r>
                      <a:r>
                        <a:rPr kumimoji="0" lang="ar-AE" sz="1000" b="0" i="0" u="none" strike="noStrike" kern="1200" cap="none" spc="0" normalizeH="0" baseline="0" noProof="0">
                          <a:ln>
                            <a:noFill/>
                          </a:ln>
                          <a:solidFill>
                            <a:prstClr val="black"/>
                          </a:solidFill>
                          <a:effectLst/>
                          <a:uLnTx/>
                          <a:uFillTx/>
                          <a:latin typeface="+mn-lt"/>
                          <a:ea typeface="+mn-ea"/>
                          <a:cs typeface="+mn-cs"/>
                        </a:rPr>
                        <a:t>الي يواكب طموحك مجاناً مع باقة749 المفوترة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للتفاصيل الرابط في البايو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96963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zainksa - 2018-08-23 16:57:52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وش الوضع بالسفر؟ </a:t>
                      </a:r>
                      <a:r>
                        <a:rPr kumimoji="0" lang="en-US" sz="1000" b="0" i="0" u="none" strike="noStrike" kern="1200" cap="none" spc="0" normalizeH="0" baseline="0" noProof="0">
                          <a:ln>
                            <a:noFill/>
                          </a:ln>
                          <a:solidFill>
                            <a:prstClr val="black"/>
                          </a:solidFill>
                          <a:effectLst/>
                          <a:uLnTx/>
                          <a:uFillTx/>
                          <a:latin typeface="+mn-lt"/>
                          <a:ea typeface="+mn-ea"/>
                          <a:cs typeface="+mn-cs"/>
                        </a:rPr>
                        <a:t>🤷🏻‍♀ 🛫 | </a:t>
                      </a:r>
                      <a:r>
                        <a:rPr kumimoji="0" lang="ar-AE" sz="1000" b="0" i="0" u="none" strike="noStrike" kern="1200" cap="none" spc="0" normalizeH="0" baseline="0" noProof="0">
                          <a:ln>
                            <a:noFill/>
                          </a:ln>
                          <a:solidFill>
                            <a:prstClr val="black"/>
                          </a:solidFill>
                          <a:effectLst/>
                          <a:uLnTx/>
                          <a:uFillTx/>
                          <a:latin typeface="+mn-lt"/>
                          <a:ea typeface="+mn-ea"/>
                          <a:cs typeface="+mn-cs"/>
                        </a:rPr>
                        <a:t>تردد وحيرة ممتدة؟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ولّا زيالعمدة: جايبة الزبدة؟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للتفاصيل إضغط على رابط البايو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23169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zainksa - 2018-08-23 09:29:05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اللَّهُمَّ إني أسْتَشْفِعُ إِلَيْكَ بخَوَاصّ عِبَادِكَ، وأتَوَسَّلُ بِكَ إِلَيْكَ، أسألُكَ أنْ تَرْزُقَنِي جَوَامِعَ الخَيْرِ كُلِّهِ، وأن تَمُنَّ عَليَّ بِمَا مَنَنْتَ بِهِ عَلى أوْلِيائِكَ، وأنْ تُصْلحَ حالي في الآخِرَةِ وَالدُّنْيا يا أرْحَمَ الرَّاحِمِينَ‏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أيام_التشريق</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86988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zainksa - 2018-08-22 18:11:45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لا تشيل خريطة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وخلك أنت الدليلة  مع باقات #زين_السعودية لتجوال البيانات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للتفاصيل إضغط على رابط البايو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78598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zainksa - 2018-08-22 16:36:19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ضبّط إعدادات جهازك و كلم بالسفر✈️ بنفس سعر مكالماتك بالسعودية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للتفاصيل ارسل "</a:t>
                      </a:r>
                      <a:r>
                        <a:rPr kumimoji="0" lang="en-US" sz="1000" b="0" i="0" u="none" strike="noStrike" kern="1200" cap="none" spc="0" normalizeH="0" baseline="0" noProof="0">
                          <a:ln>
                            <a:noFill/>
                          </a:ln>
                          <a:solidFill>
                            <a:prstClr val="black"/>
                          </a:solidFill>
                          <a:effectLst/>
                          <a:uLnTx/>
                          <a:uFillTx/>
                          <a:latin typeface="+mn-lt"/>
                          <a:ea typeface="+mn-ea"/>
                          <a:cs typeface="+mn-cs"/>
                        </a:rPr>
                        <a:t>WiFi" </a:t>
                      </a:r>
                      <a:r>
                        <a:rPr kumimoji="0" lang="ar-AE" sz="1000" b="0" i="0" u="none" strike="noStrike" kern="1200" cap="none" spc="0" normalizeH="0" baseline="0" noProof="0">
                          <a:ln>
                            <a:noFill/>
                          </a:ln>
                          <a:solidFill>
                            <a:prstClr val="black"/>
                          </a:solidFill>
                          <a:effectLst/>
                          <a:uLnTx/>
                          <a:uFillTx/>
                          <a:latin typeface="+mn-lt"/>
                          <a:ea typeface="+mn-ea"/>
                          <a:cs typeface="+mn-cs"/>
                        </a:rPr>
                        <a:t>لـ 959  او تفضل بضغط على رابط البايو  متاح لعملاء#زين_السعودية فقط</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72381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zainksa - 2018-08-22 15:00:05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تعددت الطرق والخط واحد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ادفع فاتورة خطك بكل سهولة مع #باقات_زين_المفوترة </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11271407"/>
                  </a:ext>
                </a:extLst>
              </a:tr>
            </a:tbl>
          </a:graphicData>
        </a:graphic>
      </p:graphicFrame>
      <p:sp>
        <p:nvSpPr>
          <p:cNvPr id="4" name="Text Placeholder 3">
            <a:extLst>
              <a:ext uri="{FF2B5EF4-FFF2-40B4-BE49-F238E27FC236}">
                <a16:creationId xmlns:a16="http://schemas.microsoft.com/office/drawing/2014/main" id="{9FE2981D-997D-45E4-8E6D-7ED6DD11F30F}"/>
              </a:ext>
            </a:extLst>
          </p:cNvPr>
          <p:cNvSpPr>
            <a:spLocks noGrp="1"/>
          </p:cNvSpPr>
          <p:nvPr>
            <p:ph type="body" sz="quarter" idx="14"/>
          </p:nvPr>
        </p:nvSpPr>
        <p:spPr/>
        <p:txBody>
          <a:bodyPr/>
          <a:lstStyle/>
          <a:p>
            <a:r>
              <a:rPr lang="en-US"/>
              <a:t>17/08/2018 - 23/08/2018</a:t>
            </a:r>
          </a:p>
        </p:txBody>
      </p:sp>
    </p:spTree>
    <p:extLst>
      <p:ext uri="{BB962C8B-B14F-4D97-AF65-F5344CB8AC3E}">
        <p14:creationId xmlns:p14="http://schemas.microsoft.com/office/powerpoint/2010/main" val="17098378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13BD6-3BD0-4615-A9F6-C566AEB4457C}"/>
              </a:ext>
            </a:extLst>
          </p:cNvPr>
          <p:cNvSpPr>
            <a:spLocks noGrp="1"/>
          </p:cNvSpPr>
          <p:nvPr>
            <p:ph type="title"/>
          </p:nvPr>
        </p:nvSpPr>
        <p:spPr/>
        <p:txBody>
          <a:bodyPr/>
          <a:lstStyle/>
          <a:p>
            <a:r>
              <a:rPr lang="en-US"/>
              <a:t>Instagram Posts Table | zainksa - 2 of 3</a:t>
            </a:r>
          </a:p>
        </p:txBody>
      </p:sp>
      <p:graphicFrame>
        <p:nvGraphicFramePr>
          <p:cNvPr id="5" name="Table Placeholder 4">
            <a:extLst>
              <a:ext uri="{FF2B5EF4-FFF2-40B4-BE49-F238E27FC236}">
                <a16:creationId xmlns:a16="http://schemas.microsoft.com/office/drawing/2014/main" id="{A88C79F8-C98A-4632-91B9-4EF67A6D9F53}"/>
              </a:ext>
            </a:extLst>
          </p:cNvPr>
          <p:cNvGraphicFramePr>
            <a:graphicFrameLocks noGrp="1"/>
          </p:cNvGraphicFramePr>
          <p:nvPr>
            <p:ph type="tbl" sz="quarter" idx="13"/>
            <p:extLst>
              <p:ext uri="{D42A27DB-BD31-4B8C-83A1-F6EECF244321}">
                <p14:modId xmlns:p14="http://schemas.microsoft.com/office/powerpoint/2010/main" val="2942682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732560713"/>
                    </a:ext>
                  </a:extLst>
                </a:gridCol>
                <a:gridCol w="987552">
                  <a:extLst>
                    <a:ext uri="{9D8B030D-6E8A-4147-A177-3AD203B41FA5}">
                      <a16:colId xmlns:a16="http://schemas.microsoft.com/office/drawing/2014/main" val="4075590472"/>
                    </a:ext>
                  </a:extLst>
                </a:gridCol>
                <a:gridCol w="987552">
                  <a:extLst>
                    <a:ext uri="{9D8B030D-6E8A-4147-A177-3AD203B41FA5}">
                      <a16:colId xmlns:a16="http://schemas.microsoft.com/office/drawing/2014/main" val="1688296353"/>
                    </a:ext>
                  </a:extLst>
                </a:gridCol>
                <a:gridCol w="987552">
                  <a:extLst>
                    <a:ext uri="{9D8B030D-6E8A-4147-A177-3AD203B41FA5}">
                      <a16:colId xmlns:a16="http://schemas.microsoft.com/office/drawing/2014/main" val="2877703103"/>
                    </a:ext>
                  </a:extLst>
                </a:gridCol>
                <a:gridCol w="987552">
                  <a:extLst>
                    <a:ext uri="{9D8B030D-6E8A-4147-A177-3AD203B41FA5}">
                      <a16:colId xmlns:a16="http://schemas.microsoft.com/office/drawing/2014/main" val="12699794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38816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zainksa - 2018-08-22 09:32:15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اللَّهُمَّ لَكَ الحَمْد كُلُّهُ، وَلَكَ الكَمالُ كُلُّهُ، ولك الجَلالُ كُلُّهُ، اللَّهُمَّ اغْفِرْ لي جَميعَ ما أسْلَفْتُهُ، وَاعْصِمْنِي فِيما بَقِيَ، وَارْزُقْني عَمَلاً صَالِحاً تَرْضَى بِهِ عنِّي يا ذَا الفَضْلِ العَظِيم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أيام_التشريق </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51730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zainksa - 2018-08-21 02:38:44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كل عام وأنتم بخير وتقبّل الله صالح الأعمال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عيد_الأضحى </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20024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zainksa - 2018-08-20 21:44:59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تتقدم إليكم أسرة #زين_السعودية بأسمى آيات التهاني والتبركيات بمناسبة #عيد_الأضحى المبارك #كل_عام_وأنتم_بخير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42493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zainksa - 2018-08-20 19:36:48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ضبّط إعدادات جهازك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 #كلم_واي_فاي بالسعر المحلي </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01010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zainksa - 2018-08-20 14:16:40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قنوات دعم #زين بين يديك بكل سهولة لتلبيهكل خدماتك </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7656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zainksa - 2018-08-20 09:35:35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قال صلى الله عليه وسلم: الحج عرفة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عشره_ذي_الحجة </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30271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zainksa - 2018-08-20 02:00:32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نقدم لكم </a:t>
                      </a:r>
                      <a:r>
                        <a:rPr kumimoji="0" lang="en-US" sz="1000" b="0" i="0" u="none" strike="noStrike" kern="1200" cap="none" spc="0" normalizeH="0" baseline="0" noProof="0">
                          <a:ln>
                            <a:noFill/>
                          </a:ln>
                          <a:solidFill>
                            <a:prstClr val="black"/>
                          </a:solidFill>
                          <a:effectLst/>
                          <a:uLnTx/>
                          <a:uFillTx/>
                          <a:latin typeface="+mn-lt"/>
                          <a:ea typeface="+mn-ea"/>
                          <a:cs typeface="+mn-cs"/>
                        </a:rPr>
                        <a:t>Apple Watch Series 3. </a:t>
                      </a:r>
                      <a:r>
                        <a:rPr kumimoji="0" lang="ar-AE" sz="1000" b="0" i="0" u="none" strike="noStrike" kern="1200" cap="none" spc="0" normalizeH="0" baseline="0" noProof="0">
                          <a:ln>
                            <a:noFill/>
                          </a:ln>
                          <a:solidFill>
                            <a:prstClr val="black"/>
                          </a:solidFill>
                          <a:effectLst/>
                          <a:uLnTx/>
                          <a:uFillTx/>
                          <a:latin typeface="+mn-lt"/>
                          <a:ea typeface="+mn-ea"/>
                          <a:cs typeface="+mn-cs"/>
                        </a:rPr>
                        <a:t>الحين تقدر تكون أكثر نشاطاً، ومتصل اكثر من أي وقت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استمتع بالتجربة مع باقة البيانات اللا محدودة أو باقة 349 المفوترة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تفضل بزيارة الموقع في البايو للتفاصيل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78460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zainksa - 2018-08-19 11:37:08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سمِعْنَا وَأَطَعْنَا غفرانك ربنا وَإليك الْمصِيرُ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عشره_ذي_الحجة </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76682479"/>
                  </a:ext>
                </a:extLst>
              </a:tr>
            </a:tbl>
          </a:graphicData>
        </a:graphic>
      </p:graphicFrame>
      <p:sp>
        <p:nvSpPr>
          <p:cNvPr id="4" name="Text Placeholder 3">
            <a:extLst>
              <a:ext uri="{FF2B5EF4-FFF2-40B4-BE49-F238E27FC236}">
                <a16:creationId xmlns:a16="http://schemas.microsoft.com/office/drawing/2014/main" id="{2F51C541-592F-466A-928D-AAD384268C09}"/>
              </a:ext>
            </a:extLst>
          </p:cNvPr>
          <p:cNvSpPr>
            <a:spLocks noGrp="1"/>
          </p:cNvSpPr>
          <p:nvPr>
            <p:ph type="body" sz="quarter" idx="14"/>
          </p:nvPr>
        </p:nvSpPr>
        <p:spPr/>
        <p:txBody>
          <a:bodyPr/>
          <a:lstStyle/>
          <a:p>
            <a:r>
              <a:rPr lang="en-US"/>
              <a:t>17/08/2018 - 23/08/2018</a:t>
            </a:r>
          </a:p>
        </p:txBody>
      </p:sp>
    </p:spTree>
    <p:extLst>
      <p:ext uri="{BB962C8B-B14F-4D97-AF65-F5344CB8AC3E}">
        <p14:creationId xmlns:p14="http://schemas.microsoft.com/office/powerpoint/2010/main" val="40219267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98C43-867D-44DE-B8CF-19055DDDE57C}"/>
              </a:ext>
            </a:extLst>
          </p:cNvPr>
          <p:cNvSpPr>
            <a:spLocks noGrp="1"/>
          </p:cNvSpPr>
          <p:nvPr>
            <p:ph type="title"/>
          </p:nvPr>
        </p:nvSpPr>
        <p:spPr/>
        <p:txBody>
          <a:bodyPr/>
          <a:lstStyle/>
          <a:p>
            <a:r>
              <a:rPr lang="en-US"/>
              <a:t>Instagram Posts Table | zainksa - 3 of 3</a:t>
            </a:r>
          </a:p>
        </p:txBody>
      </p:sp>
      <p:graphicFrame>
        <p:nvGraphicFramePr>
          <p:cNvPr id="5" name="Table Placeholder 4">
            <a:extLst>
              <a:ext uri="{FF2B5EF4-FFF2-40B4-BE49-F238E27FC236}">
                <a16:creationId xmlns:a16="http://schemas.microsoft.com/office/drawing/2014/main" id="{880119C6-2DB0-4C41-9723-4A154C432117}"/>
              </a:ext>
            </a:extLst>
          </p:cNvPr>
          <p:cNvGraphicFramePr>
            <a:graphicFrameLocks noGrp="1"/>
          </p:cNvGraphicFramePr>
          <p:nvPr>
            <p:ph type="tbl" sz="quarter" idx="13"/>
            <p:extLst>
              <p:ext uri="{D42A27DB-BD31-4B8C-83A1-F6EECF244321}">
                <p14:modId xmlns:p14="http://schemas.microsoft.com/office/powerpoint/2010/main" val="8342982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879091576"/>
                    </a:ext>
                  </a:extLst>
                </a:gridCol>
                <a:gridCol w="987552">
                  <a:extLst>
                    <a:ext uri="{9D8B030D-6E8A-4147-A177-3AD203B41FA5}">
                      <a16:colId xmlns:a16="http://schemas.microsoft.com/office/drawing/2014/main" val="3926884025"/>
                    </a:ext>
                  </a:extLst>
                </a:gridCol>
                <a:gridCol w="987552">
                  <a:extLst>
                    <a:ext uri="{9D8B030D-6E8A-4147-A177-3AD203B41FA5}">
                      <a16:colId xmlns:a16="http://schemas.microsoft.com/office/drawing/2014/main" val="391314399"/>
                    </a:ext>
                  </a:extLst>
                </a:gridCol>
                <a:gridCol w="987552">
                  <a:extLst>
                    <a:ext uri="{9D8B030D-6E8A-4147-A177-3AD203B41FA5}">
                      <a16:colId xmlns:a16="http://schemas.microsoft.com/office/drawing/2014/main" val="641925779"/>
                    </a:ext>
                  </a:extLst>
                </a:gridCol>
                <a:gridCol w="987552">
                  <a:extLst>
                    <a:ext uri="{9D8B030D-6E8A-4147-A177-3AD203B41FA5}">
                      <a16:colId xmlns:a16="http://schemas.microsoft.com/office/drawing/2014/main" val="24572346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90117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zainksa - 2018-08-18 22:06:13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احصل على #</a:t>
                      </a:r>
                      <a:r>
                        <a:rPr kumimoji="0" lang="en-US" sz="1000" b="0" i="0" u="none" strike="noStrike" kern="1200" cap="none" spc="0" normalizeH="0" baseline="0" noProof="0">
                          <a:ln>
                            <a:noFill/>
                          </a:ln>
                          <a:solidFill>
                            <a:prstClr val="black"/>
                          </a:solidFill>
                          <a:effectLst/>
                          <a:uLnTx/>
                          <a:uFillTx/>
                          <a:latin typeface="+mn-lt"/>
                          <a:ea typeface="+mn-ea"/>
                          <a:cs typeface="+mn-cs"/>
                        </a:rPr>
                        <a:t>GalaxyNote9 </a:t>
                      </a:r>
                      <a:r>
                        <a:rPr kumimoji="0" lang="ar-AE" sz="1000" b="0" i="0" u="none" strike="noStrike" kern="1200" cap="none" spc="0" normalizeH="0" baseline="0" noProof="0">
                          <a:ln>
                            <a:noFill/>
                          </a:ln>
                          <a:solidFill>
                            <a:prstClr val="black"/>
                          </a:solidFill>
                          <a:effectLst/>
                          <a:uLnTx/>
                          <a:uFillTx/>
                          <a:latin typeface="+mn-lt"/>
                          <a:ea typeface="+mn-ea"/>
                          <a:cs typeface="+mn-cs"/>
                        </a:rPr>
                        <a:t>الي يواكب طموحك مجاناً مع باقة 749 المفوترة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للتفاصيل الرابط في البايو</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77747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zainksa - 2018-08-18 21:22:45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ضبّط إعدادات جهازك و كلم بالسفر✈️ بنفس سعر مكالماتك بالسعودية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للتفاصيل ارسل "</a:t>
                      </a:r>
                      <a:r>
                        <a:rPr kumimoji="0" lang="en-US" sz="1000" b="0" i="0" u="none" strike="noStrike" kern="1200" cap="none" spc="0" normalizeH="0" baseline="0" noProof="0">
                          <a:ln>
                            <a:noFill/>
                          </a:ln>
                          <a:solidFill>
                            <a:prstClr val="black"/>
                          </a:solidFill>
                          <a:effectLst/>
                          <a:uLnTx/>
                          <a:uFillTx/>
                          <a:latin typeface="+mn-lt"/>
                          <a:ea typeface="+mn-ea"/>
                          <a:cs typeface="+mn-cs"/>
                        </a:rPr>
                        <a:t>WiFi" </a:t>
                      </a:r>
                      <a:r>
                        <a:rPr kumimoji="0" lang="ar-AE" sz="1000" b="0" i="0" u="none" strike="noStrike" kern="1200" cap="none" spc="0" normalizeH="0" baseline="0" noProof="0">
                          <a:ln>
                            <a:noFill/>
                          </a:ln>
                          <a:solidFill>
                            <a:prstClr val="black"/>
                          </a:solidFill>
                          <a:effectLst/>
                          <a:uLnTx/>
                          <a:uFillTx/>
                          <a:latin typeface="+mn-lt"/>
                          <a:ea typeface="+mn-ea"/>
                          <a:cs typeface="+mn-cs"/>
                        </a:rPr>
                        <a:t>لـ 959 
او تفضل بزيارة موقعنا على الرابط في البايو
متاح لعملاء #زين_السعودية فقط</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1605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zainksa - 2018-08-18 19:19:52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أهلاً #ضيوف_الرحمن في هذه الأرض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خدمتكم_تكليف_وتشريف </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00061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zainksa - 2018-08-18 11:24:04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اللهم تقبّل سعيي إليك، وصلاتي ودعائي وسيري إليك، وقرّب إلى قلبي حبّ طاعتك</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عشره_ذي_الحجه </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76005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zainksa - 2018-08-17 19:48:00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وسبح بحمد ربك قبل طلوع الشمس وقبل غروبها ومن آناء الليل فسبح وأطراف النهار لعلك ترضى) 
#جمعة_مباركة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64249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zainksa - 2018-08-17 09:47:49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ربّنا إنا أطعناك خشيةً منك ورغبةً برضاك وطلبًا لكل خيرٍ منك في الدنيا والآخرة فاكتب لنا القبول يا أرحم الراحمين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عشره_ذي_الحجه </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58253551"/>
                  </a:ext>
                </a:extLst>
              </a:tr>
            </a:tbl>
          </a:graphicData>
        </a:graphic>
      </p:graphicFrame>
      <p:sp>
        <p:nvSpPr>
          <p:cNvPr id="4" name="Text Placeholder 3">
            <a:extLst>
              <a:ext uri="{FF2B5EF4-FFF2-40B4-BE49-F238E27FC236}">
                <a16:creationId xmlns:a16="http://schemas.microsoft.com/office/drawing/2014/main" id="{2E6D96AD-2D49-4C76-9D58-317651EF66BF}"/>
              </a:ext>
            </a:extLst>
          </p:cNvPr>
          <p:cNvSpPr>
            <a:spLocks noGrp="1"/>
          </p:cNvSpPr>
          <p:nvPr>
            <p:ph type="body" sz="quarter" idx="14"/>
          </p:nvPr>
        </p:nvSpPr>
        <p:spPr/>
        <p:txBody>
          <a:bodyPr/>
          <a:lstStyle/>
          <a:p>
            <a:r>
              <a:rPr lang="en-US"/>
              <a:t>17/08/2018 - 23/08/2018</a:t>
            </a:r>
          </a:p>
        </p:txBody>
      </p:sp>
    </p:spTree>
    <p:extLst>
      <p:ext uri="{BB962C8B-B14F-4D97-AF65-F5344CB8AC3E}">
        <p14:creationId xmlns:p14="http://schemas.microsoft.com/office/powerpoint/2010/main" val="262731789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240</Words>
  <Application>Microsoft Office PowerPoint</Application>
  <PresentationFormat>On-screen Show (4:3)</PresentationFormat>
  <Paragraphs>126</Paragraphs>
  <Slides>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Arial</vt:lpstr>
      <vt:lpstr>Calibri</vt:lpstr>
      <vt:lpstr>quintly_template</vt:lpstr>
      <vt:lpstr>Instagram Posts Table | zainksa - 1 of 3</vt:lpstr>
      <vt:lpstr>Instagram Posts Table | zainksa - 2 of 3</vt:lpstr>
      <vt:lpstr>Instagram Posts Table | zainksa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zainksa - 1 of 3</dc:title>
  <dc:creator>Administrator</dc:creator>
  <cp:lastModifiedBy>Administrator</cp:lastModifiedBy>
  <cp:revision>1</cp:revision>
  <dcterms:created xsi:type="dcterms:W3CDTF">2018-08-30T12:22:28Z</dcterms:created>
  <dcterms:modified xsi:type="dcterms:W3CDTF">2018-08-30T12:24:04Z</dcterms:modified>
</cp:coreProperties>
</file>