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8/30/2018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8/30/2018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8/30/2018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96AD0C-58DD-40C1-8C38-475ADE20D9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Interacting Users | Zain KSA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B406E59-D3CF-404C-A15B-1A05DB8ED15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50395980"/>
              </p:ext>
            </p:extLst>
          </p:nvPr>
        </p:nvGraphicFramePr>
        <p:xfrm>
          <a:off x="457200" y="1731963"/>
          <a:ext cx="8229600" cy="418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08894912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10053892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6385147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19030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@CITC_withU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@STC_KSA (34), @Mobily (21), @ZainKSA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96853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@Slman1987F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@STC_KSA (10), @Mobily (15), @ZainKSA (18)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35859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@BN707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@STC_KSA (5), @Mobily (16), @ZainKSA (20)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5417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@lolh2018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@STC_KSA (12), @Mobily (12), @ZainKSA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23793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@ll0_1ll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@ZainKSA (34)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17286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@z60670842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@Mobily (1), @ZainKSA (28)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83945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@lska0939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@Mobily (28)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54015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@fj3235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@STC_KSA (7), @Mobily (11), @ZainKSA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64443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@yaalasmari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@STC_KSA (26)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29715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@okk14000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@ZainKSA (24)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625998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44F1AF-169B-46C2-8448-5036B54931A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17/08/2018 - 23/08/2018</a:t>
            </a:r>
          </a:p>
        </p:txBody>
      </p:sp>
    </p:spTree>
    <p:extLst>
      <p:ext uri="{BB962C8B-B14F-4D97-AF65-F5344CB8AC3E}">
        <p14:creationId xmlns:p14="http://schemas.microsoft.com/office/powerpoint/2010/main" val="8991496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169E85-C066-489A-9225-8CB3A3FBCD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Interacting Users | Zain KSA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7F97281-BE30-490B-BFAA-8300EBDC1AD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5211922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40892263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54855608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0172386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2237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@jojoymf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@STC_KSA (5), @Mobily (8), @ZainKSA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22506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@AB_AM9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@STC_KSA (8), @Mobily (6), @ZainKSA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53381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@amatallah_alaq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@STC_KSA (7), @Mobily (6), @ZainKSA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97990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@David_Ijx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@STC_KSA (7), @Mobily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80913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@medoo1985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@Mobily (18)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61831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@uciJSZfXCy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@STC_KSA (18)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60766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@abolotus1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@Mobily (18)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42874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@saame777y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@Mobily (18)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89888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@2010_ndawee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@STC_KSA (1), @Mobily (1), @ZainKSA (1), @Virginmobileksa (13), @LebaraKSA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36959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@iJake0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@STC_KSA (17)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264305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08AC9A-4007-4D07-BF6D-6CB7EE4E119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17/08/2018 - 23/08/2018</a:t>
            </a:r>
          </a:p>
        </p:txBody>
      </p:sp>
    </p:spTree>
    <p:extLst>
      <p:ext uri="{BB962C8B-B14F-4D97-AF65-F5344CB8AC3E}">
        <p14:creationId xmlns:p14="http://schemas.microsoft.com/office/powerpoint/2010/main" val="8084521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294812-C958-4493-9D78-E0726A90AD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Interacting Users | Zain KSA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D264B82-DE62-43DB-A91B-EF9FDC351EE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3962904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54877323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13041796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1939323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95157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@virginmobile20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@STC_KSA (1), @Mobily (1), @ZainKSA (1), @Virginmobileksa (13), @LebaraKSA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59356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@vip2015www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@STC_KSA (3), @Mobily (6), @ZainKSA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26158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@alswedi07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@Mobily (15)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64854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@sardar9988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@Mobily (15)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88077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@AmjedShacker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@Mobily (14)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217416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6892FC-862B-4B34-89D7-F215F010656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17/08/2018 - 23/08/2018</a:t>
            </a:r>
          </a:p>
        </p:txBody>
      </p:sp>
    </p:spTree>
    <p:extLst>
      <p:ext uri="{BB962C8B-B14F-4D97-AF65-F5344CB8AC3E}">
        <p14:creationId xmlns:p14="http://schemas.microsoft.com/office/powerpoint/2010/main" val="245705026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434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Twitter Key Interacting Users | Zain KSA - 1 of 3</vt:lpstr>
      <vt:lpstr>Twitter Key Interacting Users | Zain KSA - 2 of 3</vt:lpstr>
      <vt:lpstr>Twitter Key Interacting Users | Zain KSA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Interacting Users | Zain KSA - 1 of 3</dc:title>
  <dc:creator>Administrator</dc:creator>
  <cp:lastModifiedBy>Administrator</cp:lastModifiedBy>
  <cp:revision>1</cp:revision>
  <dcterms:created xsi:type="dcterms:W3CDTF">2018-08-30T10:53:09Z</dcterms:created>
  <dcterms:modified xsi:type="dcterms:W3CDTF">2018-08-30T10:53:50Z</dcterms:modified>
</cp:coreProperties>
</file>