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Mangal" panose="02040503050203030202" pitchFamily="18" charset="0"/>
      <p:regular r:id="rId23"/>
      <p:bold r:id="rId24"/>
    </p:embeddedFont>
    <p:embeddedFont>
      <p:font typeface="Vrinda" panose="020B0502040204020203" pitchFamily="34" charset="0"/>
      <p:regular r:id="rId25"/>
      <p:bold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6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5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DFA7C-6692-4E12-AAD8-C2A2DB88A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E85C46-EBD7-4A4E-8545-6594A72AF3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9812536"/>
              </p:ext>
            </p:extLst>
          </p:nvPr>
        </p:nvGraphicFramePr>
        <p:xfrm>
          <a:off x="457200" y="1731963"/>
          <a:ext cx="8229600" cy="423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5086905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85109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118008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23845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0592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7810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65900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40726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496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9009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7201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67106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166420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972108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6824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88708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42764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148725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7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- 2018-08-30 10:00:02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भारत में अपने परिवार और दोस्तों को बुलाओ केवल के लिए 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Halala / </a:t>
                      </a:r>
                      <a:r>
                        <a:rPr kumimoji="0" lang="hi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मिनट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https://goo.gl/r0OPqM
Call your family and friends in INDIA for only 55 halala/minute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67276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- 2018-08-30 08:00:02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Get 750 MB of mobile internet with 4G speed for the whole month for 18.99 Riyals. To activate DIAL *108#
https://goo.gl/r0OPqM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إستمتع بـ750 ميجابايت
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خدمات الإنترنت مع سرعة ال
طوال الشهرفقط بـ 18.99 ريال سعودي 
للتفعيل أطلب
*108#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409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495638-AE5A-4A9A-BAE1-9AD0523929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4211912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B1CBB-1377-4FFA-80F8-EB10CFE73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B661D1-737D-4E36-A566-D4678A9DDB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428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09479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1696646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91383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0633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5212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8930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881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9637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2220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55106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716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107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90799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6530309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58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703273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640866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62556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549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- 2018-08-29 19:00:02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s-IN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বাংলায় আপনার পরিবার এবং বন্ধুদের কল করুন মাত্র 55 হালাল / মিনিটের জন্য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https://goo.gl/r0OPqM
Call your family and friends in BANGLADESH for only 55 halala/minute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84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- 2018-08-29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Enjoy surfing the net with 5GB of mobile internet and 4G speed valid for 30 Days for 59.99 SAR to activate Dial *108#.
https://goo.gl/xZccnN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بتصفح الإنترنت لمدة أطول
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GB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إحصل على
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خدمات الإنترنت مع سرعة ال
فقط بـ59.99 ريال سعودي لمدة 30 يوماً
للتفعيل أطلب
*108#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3423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4F009-3207-4BC6-A761-B5ACACA749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2619553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58E4B-B4EF-46B3-B859-B4297F2B9F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015230-EFDF-4754-BCEC-D38FEA1FC4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408714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093249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6639963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914997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72959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9693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8941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402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9970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2675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93389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35759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692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7204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787265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077144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5226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72285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970861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3354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- 2018-08-29 15:00:01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FREE CALLS to ALL FRiENDi numbers on any recharge. Don't wait!!
https://goo.gl/r0OPqM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مكالمات مجانية لجميع أرقام فرندي مع أي عملية إعادة تعبئة للرصيد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419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- 2018-08-29 11:00:02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Subscribe to our two weeks International bundle for only 18.99 SAR and Get 500MB with 20 International minutes. The bundle is valid for 14 days. To activate DIAL *116#
https://goo.gl/nicL5S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اشترك في الباقة الدولية النصف شهرية مقابل 18.99 ريال سعودي فقط واحصل على 500 ميجابايت مع 20 دقيقة دولية الباقة صالحة لمدة 14 يوماُ. للتفعيل أطلب
*116#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2895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50606A-F3A2-4D78-BC18-B934C45DAB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37315429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FB092-D083-4073-AB89-EB82B790F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4EDC49-D897-4884-B261-A7004D0489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08417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4743832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882842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14219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7832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3628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988893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3777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3136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9209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12930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801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56008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55182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387326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78175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5577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809210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18886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265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- 2018-08-29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Subscribe to our Monthly bundle for only 35 SAR and Get 1GB with 100 local minutes and 10SMS. The bundle is valid for 30 days. To activate DIAL *112#
https://goo.gl/nicL5S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اشترك في باقاتنا الشهرية مقابل 35 ريال سعودي فقط واحصل على 1 جيجابايت مع 100 دقيقة محلية و10رسائل نصية قصيرة 
الباقة صالحة لمدة 30 يوماُ. للتفعيل أطلب
*112#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5239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ED79A-C3ED-4F0D-94FE-6C18977D19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4388166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96AD09-55A6-4152-82F3-BF1CC4B17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D657AE-48D5-4B47-B0DD-C5F0855888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244622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174472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817442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95129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920330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04022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21553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74277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33125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379000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97721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4339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6596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747660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616001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82784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63666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02650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9699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497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- 2018-08-28 19:00:00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FRiENDi Mobile makes your app surfing easier with Google Play, where you can download mobile app, purchase games and a lot more using your recharge.
This service is available to all FRiENDi subscribers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يجعل تطبيق فرندي موبايل عملية تصفح أسهل مع غوغل بلاي، حيث يمكنك تنزيل تطبيق الهاتف المحمول، وشراء الألعاب وغيرها الكثير بإستخدام رصيدك.
هذه الخدمة متوفرة لجميع مشتركي فرندي موبايل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3484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8BC3E-8568-4741-A8AD-2C1359CFF3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36268753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A7000-C9B0-41A5-B74E-7396E3B467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39745C-5EF0-4BD2-9B2B-745DC0E8AA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2276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03716017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907330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369816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88347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76958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4589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91882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7572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2095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2895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47161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48389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04624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363033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61031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60937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866699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188264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759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- 2018-08-28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Subscribe to our Weekly International bundle for only 9.50 SAR and Get 200 MB with 12 International minutes. The bundle is valid for 7 days. To activate DIAL *116#
https://goo.gl/r0OPqM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اشترك في الباقة الدولية الاسبوعية مقابل 9.50 ريال سعودي فقط واحصل على 200 ميجابايت مع 12 دقيقة دولية الباقة صالحة لمدة 7 أيام. للتفعيل أطلب
*116#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980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- 2018-08-28 15:00:01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Do you know the correct answer? 
Share it with friends &amp; like our riddle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تعلم الاجابة الصحيحة؟
إضغط على زر الإعجاب والشير لدعم المسابقة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60729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4FE212-3FE3-4947-B327-89706C0EB6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36709130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9208A-4AAE-4FC3-8FE4-CAAEF4C87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CBD259-B897-45B2-8309-0AFF026D41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62444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7287775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84104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6110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983443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2648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81332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48560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2949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02125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2447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59088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0195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77521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84768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83683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7571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06720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81812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2171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- 2018-08-28 12:00:02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Get 30MB of mobile internet with 4G speed for only 1.99 SAR valid for one Day.
To activate Dial *108#. https://goo.gl/xZccnN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إحصل على 30 ميجابايت
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خدمات الإنترنت مع سرعة ال
فقط بـ1.99 ريال سعودي لمدة يوم واحد
للتفعيل أطلب
*108#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995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B453A0-BE3B-40FE-95D1-1B2123374F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2868633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8C09B3-F89F-46DD-B9D1-481CDE0691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- 8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1E8B7D2-A32F-46E8-B848-E261525093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09496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7137207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781504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25900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273534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0338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3562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6670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4236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8550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030193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3235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2072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91689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7998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98104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67292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69224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506525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1000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- 2018-08-28 10:00:02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Subscribe to our Monthly bundle for only 25 SAR and Get 750MB with 70 local minutes and 10SMS. The bundle is valid for 30 days. To activate DIAL *112#
https://goo.gl/nicL5S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اشترك في باقاتنا الشهرية مقابل 25 ريال سعودي فقط واحصل على 750 ميجابايت مع 70 دقيقة محلية و10 رسائل نصية قصيرة 
الباقة صالحة لمدة 30 يوماُ. للتفعيل أطلب
*112#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798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7B5F1A-9F13-4644-A232-94A492D16B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2817182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BC5C2E-5AED-49F1-A895-77F4CA6359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- 9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030EF9-9C4D-4446-B078-F0D16503CC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23454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483450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1555988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11821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60291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1605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3131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9771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6378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36068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85637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104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286759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03130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704802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635556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6754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3186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91436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484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- 2018-08-28 08:00:01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Choose from the multi options of our New Mobile Internet Bundles that is best for your needs.
To activate DIAL *108#
https://goo.gl/xZccnN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إختر الأنسب من بين باقات البيانات المتعددة الصلاحية الجديدة والأفضل لإحتياجاتك. للتفعيل أطلب
*108#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Not yet classified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1073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AC6F92-2707-4318-B45D-23D14784EF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9753816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5528CB-9A86-456C-A316-DB374630F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- 10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F81751-D72C-45D3-B84C-E95854B21F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52226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2613351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337729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5372481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5048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62162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6977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13945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43070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06298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4302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74204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78183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81931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52854664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50267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87494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926060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367337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2294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- 2018-08-27 18:00:02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Subscribe to our Two Weeks bundle for only 19 SAR and Get 500MB with 60 local minutes and 10SMS. The bundle is valid for 14 days. To activate DIAL *112#
https://goo.gl/nicL5S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اشترك في باقاتنا النصف شهرية مقابل 19 ريال سعودي فقط واحصل على 500 ميجابايت مع 60 دقيقة محلية و10 رسائل نصية قصيرة
الباقة صالحة لمدة 14 يوماُ
للتفعيل أطلب
*112#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54525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B6C620-BD21-42BD-BC6E-3710F03E9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1025578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D9ADB-825F-47CE-A10F-038C7FCED6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- 11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5E6BC3-5A1B-482C-B796-A131989EC17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2806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94620546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325661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740638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98295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2807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1212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7252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23707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82755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90975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42820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1952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0022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24732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0826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85336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159932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770128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327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- 2018-08-27 16:00:02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Recharge with FRiENDi mobile is now easier with SADAD service (Biller Code 151) starting from SAR 50, Via FRiENDi mobile App or USSD *101#. Recharge now and get up to 200% bonus discount on every recharge.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إعادة تعبئة رصيد فرندي موبايل الخاص بك أصبح أسهل من خلال خدمة سداد (كود الفواتير 151) ابتداءً من 50 ريال سعودي, أو من خلال تطبيق فرندي أو عبر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USSD*101#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أعد التعبئة الأن واحصل على رصيد خصم يصل إلى %200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7177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5DC813-34DA-44CB-B791-E36FC3867B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10844447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91368B-91FE-41EE-A144-E3BB273689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- 12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D53D4E-E9E1-4FDB-ACD6-63A465E33A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88228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379323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143218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611594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95863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2740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603424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4515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43957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9643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383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0231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0113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9913543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467082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709326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594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346016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2963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6220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- 2018-08-27 13:00:02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Enjoy surfing the net with 1.5GB of mobile internet and 4G speed valid for 30 Days for 35 SAR to activate Dial *108#.
https://goo.gl/xZccnN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بتصفح الإنترنت لمدة أطول
1.5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GB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إحصل على
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خدمات الإنترنت مع سرعة ال
فقط بـ35 ريال سعودي لمدة 30 يوماً
للتفعيل أطلب
*108#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821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7DB23-0F08-4C5B-85D9-35084571D5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33106844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12A709-E98D-4E75-9E6C-CA36736902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- 13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E0D716-6FD4-45C0-A00B-5A5EA1B276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36083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243409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607245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120987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319059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902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24677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839339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55233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656482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491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32494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96872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18326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668973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61941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904339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9826531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683727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320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- 2018-08-27 11:00:01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Download FRiENDi Mobile App, available at Google play for Android users.
https://goo.gl/rKu9j2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حمّل تطبيق فرندي موبايل المتوفر الآن على متجر جوجل بلاي لمستخدمي أجهزة أندرويد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https://goo.gl/nuL4t9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442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- 2018-08-27 09:00:01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پاکستان  میں کال کریں  اپنے گھر والوں اور دوستوں کو صرف 65 ھلالہ فی منٹ میں۔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https://goo.gl/r0OPqM
Call your family and friends in PAKISTAN for only 65 halala/minute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6271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D67178-CC79-4BFB-949D-7F86AC470F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507135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3E0ED-BA21-493C-9F75-FE42E42A37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- 14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143CBC-3FD5-47EF-B3AB-BF99113D05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99081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08914877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808456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733005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2661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9433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76193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17660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605658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9852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8060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09863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19791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365462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36908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98858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5989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93517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616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252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- 2018-08-26 17:00:01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Subscribe to our weekly bundle for only 9.50 SAR and Get 250MB with 30 local minutes and 10SMS. The bundle is valid for 7 days. To activate DIAL *112#
https://goo.gl/nicL5S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اشترك في باقاتنا الأسبوعية مقابل 9.50 ريال سعودي فقط واحصل على 250 ميجابايت مع 30 دقيقة محلية و 10 رسائل نصية قصيرة 
الباقة صالحة لمدة 7 أيام 
للتفعيل أطلب
*112#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5625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D14B9D-8794-4251-AAC1-0D8828F24C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59255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C4F9A-EEFF-48E6-8A4B-7FC847A03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- 15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566363-8BED-4860-859D-1E8041B262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725516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41112322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812411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1015736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083511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6557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64343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213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95508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803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62331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63816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2711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92001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206647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51351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914414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13825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73441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238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- 2018-08-26 15:00:02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GET up to 200% BONUS Discount when you recharge your FRiENDi mobile
https://goo.gl/Jzxtb2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إحصل على رصيد خصم يصل إلى 200% عند إعادة تعبئة رصيد فرندي موبايل الخاص بك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39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- 2018-08-26 12:00:01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Enjoy surfing the net with 3GB of mobile internet and 4G speed valid for 30 Days for 49.99 SAR to activate Dial *108#.
https://goo.gl/xZccnN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تمتع بتصفح الإنترنت لمدة أطول
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GB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إحصل على
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خدمات الإنترنت مع سرعة ال
فقط بـ49.99 ريال سعودي لمدة 30 يوماً
للتفعيل أطلب
*108#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0.0032 %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15275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9CF4C3-3A8D-40D7-8F3E-5FF36D70CD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3912677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4A35D-B178-49C2-A6DF-97012D6D41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- 16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E860DF-D2EC-4283-81BE-48E2B7A9F9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9218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8267448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769469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499621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360920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07318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773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39896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59269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5741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5680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428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7750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30888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5061015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5236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61356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872587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794220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46019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- 2018-08-26 10:00:02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Tawagan ang iyong pamilya at mga kaibigan sa PILIPINAS para lamang sa halagang 65 halala kada minuto
Call your family and friends in PHILIPPINES for only 65 halala/minute
https://goo.gl/r0OPqM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6425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- 2018-08-26 09:59:50 </a:t>
                      </a:r>
                      <a:r>
                        <a:rPr kumimoji="0" lang="it-IT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932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- 2018-08-26 08:00:01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الخير للجميع ونتمنى لكم يوماً رائعاً  :)
 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Good Morning and have a nice day  :)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7979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DF074DE-A43B-467B-91E6-169ACE33A9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293863149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04A0A-9C71-440C-BB5E-C63C977D6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FRiENDi mobile KSA - 17 of 17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8DDF2AE-5B4E-4192-B101-9946F71576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51344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939752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220525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965543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66485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6249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5597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494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98726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37804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7387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326155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867515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046706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078539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0429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94523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907691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58337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32772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FRiENDi mobile KSA - 2018-08-25 19:00:02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FRiENDi Mobile makes your app surfing easier with Google Play, where you can download mobile app, purchase games and a lot more using your recharge.
This service is available to all FRiENDi subscribers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يجعل تطبيق فرندي موبايل عملية تصفح أسهل مع غوغل بلاي، حيث يمكنك تنزيل تطبيق الهاتف المحمول، وشراء الألعاب وغيرها الكثير بإستخدام رصيدك.
هذه الخدمة متوفرة لجميع مشتركي فرندي موبايل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72515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EDE8C3-EC05-48F4-97D4-A075893C7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24/08/2018 - 30/08/2018</a:t>
            </a:r>
          </a:p>
        </p:txBody>
      </p:sp>
    </p:spTree>
    <p:extLst>
      <p:ext uri="{BB962C8B-B14F-4D97-AF65-F5344CB8AC3E}">
        <p14:creationId xmlns:p14="http://schemas.microsoft.com/office/powerpoint/2010/main" val="32729452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16</TotalTime>
  <Words>1343</Words>
  <Application>Microsoft Office PowerPoint</Application>
  <PresentationFormat>On-screen Show (4:3)</PresentationFormat>
  <Paragraphs>790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Arial</vt:lpstr>
      <vt:lpstr>Vrinda</vt:lpstr>
      <vt:lpstr>Mangal</vt:lpstr>
      <vt:lpstr>Calibri</vt:lpstr>
      <vt:lpstr>quintly_template</vt:lpstr>
      <vt:lpstr>Facebook Own Posts Table  | FRiENDi mobile KSA - 1 of 17</vt:lpstr>
      <vt:lpstr>Facebook Own Posts Table  | FRiENDi mobile KSA - 2 of 17</vt:lpstr>
      <vt:lpstr>Facebook Own Posts Table  | FRiENDi mobile KSA - 3 of 17</vt:lpstr>
      <vt:lpstr>Facebook Own Posts Table  | FRiENDi mobile KSA - 4 of 17</vt:lpstr>
      <vt:lpstr>Facebook Own Posts Table  | FRiENDi mobile KSA - 5 of 17</vt:lpstr>
      <vt:lpstr>Facebook Own Posts Table  | FRiENDi mobile KSA - 6 of 17</vt:lpstr>
      <vt:lpstr>Facebook Own Posts Table  | FRiENDi mobile KSA - 7 of 17</vt:lpstr>
      <vt:lpstr>Facebook Own Posts Table  | FRiENDi mobile KSA - 8 of 17</vt:lpstr>
      <vt:lpstr>Facebook Own Posts Table  | FRiENDi mobile KSA - 9 of 17</vt:lpstr>
      <vt:lpstr>Facebook Own Posts Table  | FRiENDi mobile KSA - 10 of 17</vt:lpstr>
      <vt:lpstr>Facebook Own Posts Table  | FRiENDi mobile KSA - 11 of 17</vt:lpstr>
      <vt:lpstr>Facebook Own Posts Table  | FRiENDi mobile KSA - 12 of 17</vt:lpstr>
      <vt:lpstr>Facebook Own Posts Table  | FRiENDi mobile KSA - 13 of 17</vt:lpstr>
      <vt:lpstr>Facebook Own Posts Table  | FRiENDi mobile KSA - 14 of 17</vt:lpstr>
      <vt:lpstr>Facebook Own Posts Table  | FRiENDi mobile KSA - 15 of 17</vt:lpstr>
      <vt:lpstr>Facebook Own Posts Table  | FRiENDi mobile KSA - 16 of 17</vt:lpstr>
      <vt:lpstr>Facebook Own Posts Table  | FRiENDi mobile KSA - 17 of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Administrator</cp:lastModifiedBy>
  <cp:revision>2</cp:revision>
  <dcterms:created xsi:type="dcterms:W3CDTF">2018-08-30T09:06:57Z</dcterms:created>
  <dcterms:modified xsi:type="dcterms:W3CDTF">2018-08-30T09:23:46Z</dcterms:modified>
</cp:coreProperties>
</file>