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5D4B5-8AC5-49F1-87FC-DF3DF2715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New Zain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D77D71-8D76-4A87-AA45-AD561751D5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4737959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2871422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534999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740530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7874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@viiiocxt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5676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@faisal_budhhair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(6), @ZainKuwait (4), @VIVAtelecom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440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@msduwailah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578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@0WqGPRE5J9tqLtc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281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@a77mad560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6652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@Al_M3NAA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3681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@EissaAlbasri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(1), @ZainKuwait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945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@notloss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(5), @Zain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6102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@AdnanQaz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(3), @ZainKuwait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910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@MSALAnizi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6371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12087F-47BC-4559-9F39-2C34D10B43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23/08/2018 - 29/08/2018</a:t>
            </a:r>
          </a:p>
        </p:txBody>
      </p:sp>
    </p:spTree>
    <p:extLst>
      <p:ext uri="{BB962C8B-B14F-4D97-AF65-F5344CB8AC3E}">
        <p14:creationId xmlns:p14="http://schemas.microsoft.com/office/powerpoint/2010/main" val="2242900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ED699-313A-4CE4-B2B1-D0CC8A150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New Zain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BB4581-5E0A-42E8-BC11-59BC0AA271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35677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9342856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1306700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652810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4972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@alansari19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001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@An_Shamsah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053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@Siz9fRMNmRjvPg3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958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@aalkhamis_89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1189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@wessamkahwaji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(5), @Zain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435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@ahmad_9955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(3), @ZainKuwait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6787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@albash3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6119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@Mstahlekq8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017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@balshmrey1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3704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@MarzouqAlajmi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6068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9E3215-5CE2-4A35-B1A6-E83D566353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23/08/2018 - 29/08/2018</a:t>
            </a:r>
          </a:p>
        </p:txBody>
      </p:sp>
    </p:spTree>
    <p:extLst>
      <p:ext uri="{BB962C8B-B14F-4D97-AF65-F5344CB8AC3E}">
        <p14:creationId xmlns:p14="http://schemas.microsoft.com/office/powerpoint/2010/main" val="113130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0C3D5-E456-4644-9BE4-47762A948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New Zain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1EFDB9-8567-44C0-95FC-5411F97C30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94666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1363653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2118288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930877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163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@AimarQ8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@xcitealghanim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4278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@hornetbad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@xcitealghanim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825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@YousefAl_Otaibi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37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@alqabandi_3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8307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@a_b_h_g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4091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6C5E2C-0F8A-48BB-BD32-754FB4AAB7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23/08/2018 - 29/08/2018</a:t>
            </a:r>
          </a:p>
        </p:txBody>
      </p:sp>
    </p:spTree>
    <p:extLst>
      <p:ext uri="{BB962C8B-B14F-4D97-AF65-F5344CB8AC3E}">
        <p14:creationId xmlns:p14="http://schemas.microsoft.com/office/powerpoint/2010/main" val="38975480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306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| New Zain - 1 of 3</vt:lpstr>
      <vt:lpstr>Twitter Key Influencers | New Zain - 2 of 3</vt:lpstr>
      <vt:lpstr>Twitter Key Influencers | New Zain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New Zain - 1 of 3</dc:title>
  <dc:creator>Administrator</dc:creator>
  <cp:lastModifiedBy>Administrator</cp:lastModifiedBy>
  <cp:revision>1</cp:revision>
  <dcterms:created xsi:type="dcterms:W3CDTF">2018-08-29T08:55:38Z</dcterms:created>
  <dcterms:modified xsi:type="dcterms:W3CDTF">2018-08-29T08:56:18Z</dcterms:modified>
</cp:coreProperties>
</file>