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C6B897-6C3C-4B1D-8E97-99A14E555F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al ordon al yawm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0724347-7080-47F0-B585-C384397A107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71017432"/>
              </p:ext>
            </p:extLst>
          </p:nvPr>
        </p:nvGraphicFramePr>
        <p:xfrm>
          <a:off x="457200" y="1731963"/>
          <a:ext cx="822960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89915989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77839096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9474045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22951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@mbc1_4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(48)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76936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@j6YNnMa3uln03A6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@RoyaTV (20)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1985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@ABDRAHMANKHORIJ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14441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@Mh_Khawla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@RoyaTV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2596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@_SMohG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28837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@abdulsalam_2018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04262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@kaledd10020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77943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@danaawwad2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@Alordonalyoom (4), @RoyaTV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51454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@hamooodalsaad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44806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@PartOfYoussef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83883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E220A6-97D0-491C-AC68-DA183C63FAA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23/08/2018 - 29/08/2018</a:t>
            </a:r>
          </a:p>
        </p:txBody>
      </p:sp>
    </p:spTree>
    <p:extLst>
      <p:ext uri="{BB962C8B-B14F-4D97-AF65-F5344CB8AC3E}">
        <p14:creationId xmlns:p14="http://schemas.microsoft.com/office/powerpoint/2010/main" val="5817822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E7908E-4372-43F0-9DD9-83B901E635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al ordon al yawm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FE619EA-EA08-402B-97E9-3D33C71D7DD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668825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57775176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81030122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8048462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16721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@Khald_alansari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09531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@julianatourjman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@RoyaTV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55224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@akherkhaber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@RoyaTV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85334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@OZIizJVCWT4JmLO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47981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@P4uCqlO3wvh5s8k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24523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@HanaAhm78085706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@RoyaTV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89748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@faght13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01847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@u1Yvsu3KWXcgzS8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25112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@Mohamma58765445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@RoyaTV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07153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@hhrfd45643322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60585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D60516-FA2F-4C6A-93CF-3ED18DE5290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23/08/2018 - 29/08/2018</a:t>
            </a:r>
          </a:p>
        </p:txBody>
      </p:sp>
    </p:spTree>
    <p:extLst>
      <p:ext uri="{BB962C8B-B14F-4D97-AF65-F5344CB8AC3E}">
        <p14:creationId xmlns:p14="http://schemas.microsoft.com/office/powerpoint/2010/main" val="20371305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A8C98B-59BA-4111-A4F1-6B91197151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al ordon al yawm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8DC1752-A71A-44A6-A5EA-0C6EB50FDC7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436743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0720455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97426861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9736326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46107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@8x0K0D7t1xQMBZ5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45438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@Tasneem_Shahen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@RoyaTV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7862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@aboabdulllah30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9257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@mhy992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50347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@aiydh1212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70424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B19DCA-BE98-48CD-84E8-795A6FA1CE1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23/08/2018 - 29/08/2018</a:t>
            </a:r>
          </a:p>
        </p:txBody>
      </p:sp>
    </p:spTree>
    <p:extLst>
      <p:ext uri="{BB962C8B-B14F-4D97-AF65-F5344CB8AC3E}">
        <p14:creationId xmlns:p14="http://schemas.microsoft.com/office/powerpoint/2010/main" val="343367142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270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Twitter Key Influencers | al ordon al yawm - 1 of 3</vt:lpstr>
      <vt:lpstr>Twitter Key Influencers | al ordon al yawm - 2 of 3</vt:lpstr>
      <vt:lpstr>Twitter Key Influencers | al ordon al yawm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| al ordon al yawm - 1 of 3</dc:title>
  <dc:creator>Administrator</dc:creator>
  <cp:lastModifiedBy>Administrator</cp:lastModifiedBy>
  <cp:revision>1</cp:revision>
  <dcterms:created xsi:type="dcterms:W3CDTF">2018-08-29T07:43:57Z</dcterms:created>
  <dcterms:modified xsi:type="dcterms:W3CDTF">2018-08-29T07:44:38Z</dcterms:modified>
</cp:coreProperties>
</file>