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Lst>
  <p:sldSz cx="9144000" cy="6858000" type="screen4x3"/>
  <p:notesSz cx="6858000" cy="9144000"/>
  <p:embeddedFontLst>
    <p:embeddedFont>
      <p:font typeface="Calibri" panose="020F0502020204030204" pitchFamily="34" charset="0"/>
      <p:regular r:id="rId6"/>
      <p:bold r:id="rId7"/>
      <p:italic r:id="rId8"/>
      <p:boldItalic r:id="rId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font" Target="fonts/font2.fntdata"/><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8/29/2018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8/29/2018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8/29/2018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5B1F4-F8FB-4C80-BD48-DD0AF64D7902}"/>
              </a:ext>
            </a:extLst>
          </p:cNvPr>
          <p:cNvSpPr>
            <a:spLocks noGrp="1"/>
          </p:cNvSpPr>
          <p:nvPr>
            <p:ph type="title"/>
          </p:nvPr>
        </p:nvSpPr>
        <p:spPr/>
        <p:txBody>
          <a:bodyPr/>
          <a:lstStyle/>
          <a:p>
            <a:r>
              <a:rPr lang="en-US"/>
              <a:t>Instagram Posts Table | al ordon al yawm - 1 of 4</a:t>
            </a:r>
          </a:p>
        </p:txBody>
      </p:sp>
      <p:graphicFrame>
        <p:nvGraphicFramePr>
          <p:cNvPr id="5" name="Table Placeholder 4">
            <a:extLst>
              <a:ext uri="{FF2B5EF4-FFF2-40B4-BE49-F238E27FC236}">
                <a16:creationId xmlns:a16="http://schemas.microsoft.com/office/drawing/2014/main" id="{9B1B0697-5127-486B-9152-99BB24462695}"/>
              </a:ext>
            </a:extLst>
          </p:cNvPr>
          <p:cNvGraphicFramePr>
            <a:graphicFrameLocks noGrp="1"/>
          </p:cNvGraphicFramePr>
          <p:nvPr>
            <p:ph type="tbl" sz="quarter" idx="13"/>
            <p:extLst>
              <p:ext uri="{D42A27DB-BD31-4B8C-83A1-F6EECF244321}">
                <p14:modId xmlns:p14="http://schemas.microsoft.com/office/powerpoint/2010/main" val="2541512453"/>
              </p:ext>
            </p:extLst>
          </p:nvPr>
        </p:nvGraphicFramePr>
        <p:xfrm>
          <a:off x="457200" y="1731963"/>
          <a:ext cx="8229600" cy="4058920"/>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39884005"/>
                    </a:ext>
                  </a:extLst>
                </a:gridCol>
                <a:gridCol w="987552">
                  <a:extLst>
                    <a:ext uri="{9D8B030D-6E8A-4147-A177-3AD203B41FA5}">
                      <a16:colId xmlns:a16="http://schemas.microsoft.com/office/drawing/2014/main" val="2645164424"/>
                    </a:ext>
                  </a:extLst>
                </a:gridCol>
                <a:gridCol w="987552">
                  <a:extLst>
                    <a:ext uri="{9D8B030D-6E8A-4147-A177-3AD203B41FA5}">
                      <a16:colId xmlns:a16="http://schemas.microsoft.com/office/drawing/2014/main" val="4119389230"/>
                    </a:ext>
                  </a:extLst>
                </a:gridCol>
                <a:gridCol w="987552">
                  <a:extLst>
                    <a:ext uri="{9D8B030D-6E8A-4147-A177-3AD203B41FA5}">
                      <a16:colId xmlns:a16="http://schemas.microsoft.com/office/drawing/2014/main" val="779356691"/>
                    </a:ext>
                  </a:extLst>
                </a:gridCol>
                <a:gridCol w="987552">
                  <a:extLst>
                    <a:ext uri="{9D8B030D-6E8A-4147-A177-3AD203B41FA5}">
                      <a16:colId xmlns:a16="http://schemas.microsoft.com/office/drawing/2014/main" val="17234607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63739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royatv - 2018-08-24 15:58:56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وداعا #ياسر_المصري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453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royatv - 2018-08-23 23:55:38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وفاة الفنان الاردني #ياسر_المصري بحادث سير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5368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royatv - 2018-08-24 14:55:56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تشييع جثمان الفنان الأردني #ياسر_المصري إلى مثواه الأخير في مقبرة الهاشمية بالزرقاء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09905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royatv - 2018-08-25 13:54:20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العودة للدوام بعد العيد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كاريكاتير #عماد_حجاج</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562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royatv - 2018-08-26 18:42:11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التقت جلالة الملكة رانيا العبدالله  الأحد مع مجموعة من السيدات الناشطات في محافظة عجلون وذلك خلال زيارة الى مقهى سماقة في مركز زوار قلعة عجلون والذي يدار من قبل جمعية الكفاح التعاونية التي تأسست عام 2004
#الأردن #عجلون #الملكة_رانيا_العبدالله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472008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royatv - 2018-08-25 16:53:51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وداعا #ياسر_المصري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242194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royatv - 2018-08-27 16:25:52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اين تتوقعون هذا المكان؟
تصوير محمد البطوش
#الاردن #حب_الاردن #طبيعة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28244142"/>
                  </a:ext>
                </a:extLst>
              </a:tr>
            </a:tbl>
          </a:graphicData>
        </a:graphic>
      </p:graphicFrame>
      <p:sp>
        <p:nvSpPr>
          <p:cNvPr id="4" name="Text Placeholder 3">
            <a:extLst>
              <a:ext uri="{FF2B5EF4-FFF2-40B4-BE49-F238E27FC236}">
                <a16:creationId xmlns:a16="http://schemas.microsoft.com/office/drawing/2014/main" id="{3B2EDF3E-507D-424E-9B3C-2AB71298D096}"/>
              </a:ext>
            </a:extLst>
          </p:cNvPr>
          <p:cNvSpPr>
            <a:spLocks noGrp="1"/>
          </p:cNvSpPr>
          <p:nvPr>
            <p:ph type="body" sz="quarter" idx="14"/>
          </p:nvPr>
        </p:nvSpPr>
        <p:spPr/>
        <p:txBody>
          <a:bodyPr/>
          <a:lstStyle/>
          <a:p>
            <a:r>
              <a:rPr lang="en-US"/>
              <a:t>23/08/2018 - 29/08/2018</a:t>
            </a:r>
          </a:p>
        </p:txBody>
      </p:sp>
    </p:spTree>
    <p:extLst>
      <p:ext uri="{BB962C8B-B14F-4D97-AF65-F5344CB8AC3E}">
        <p14:creationId xmlns:p14="http://schemas.microsoft.com/office/powerpoint/2010/main" val="39971704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5FD7A-2336-4E65-A33B-D76E053EF50A}"/>
              </a:ext>
            </a:extLst>
          </p:cNvPr>
          <p:cNvSpPr>
            <a:spLocks noGrp="1"/>
          </p:cNvSpPr>
          <p:nvPr>
            <p:ph type="title"/>
          </p:nvPr>
        </p:nvSpPr>
        <p:spPr/>
        <p:txBody>
          <a:bodyPr/>
          <a:lstStyle/>
          <a:p>
            <a:r>
              <a:rPr lang="en-US"/>
              <a:t>Instagram Posts Table | al ordon al yawm - 2 of 4</a:t>
            </a:r>
          </a:p>
        </p:txBody>
      </p:sp>
      <p:graphicFrame>
        <p:nvGraphicFramePr>
          <p:cNvPr id="5" name="Table Placeholder 4">
            <a:extLst>
              <a:ext uri="{FF2B5EF4-FFF2-40B4-BE49-F238E27FC236}">
                <a16:creationId xmlns:a16="http://schemas.microsoft.com/office/drawing/2014/main" id="{1C9DB17C-2DDE-4407-AD79-3B310556FE4A}"/>
              </a:ext>
            </a:extLst>
          </p:cNvPr>
          <p:cNvGraphicFramePr>
            <a:graphicFrameLocks noGrp="1"/>
          </p:cNvGraphicFramePr>
          <p:nvPr>
            <p:ph type="tbl" sz="quarter" idx="13"/>
            <p:extLst>
              <p:ext uri="{D42A27DB-BD31-4B8C-83A1-F6EECF244321}">
                <p14:modId xmlns:p14="http://schemas.microsoft.com/office/powerpoint/2010/main" val="14553994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419497740"/>
                    </a:ext>
                  </a:extLst>
                </a:gridCol>
                <a:gridCol w="987552">
                  <a:extLst>
                    <a:ext uri="{9D8B030D-6E8A-4147-A177-3AD203B41FA5}">
                      <a16:colId xmlns:a16="http://schemas.microsoft.com/office/drawing/2014/main" val="2477380730"/>
                    </a:ext>
                  </a:extLst>
                </a:gridCol>
                <a:gridCol w="987552">
                  <a:extLst>
                    <a:ext uri="{9D8B030D-6E8A-4147-A177-3AD203B41FA5}">
                      <a16:colId xmlns:a16="http://schemas.microsoft.com/office/drawing/2014/main" val="3833181305"/>
                    </a:ext>
                  </a:extLst>
                </a:gridCol>
                <a:gridCol w="987552">
                  <a:extLst>
                    <a:ext uri="{9D8B030D-6E8A-4147-A177-3AD203B41FA5}">
                      <a16:colId xmlns:a16="http://schemas.microsoft.com/office/drawing/2014/main" val="81863947"/>
                    </a:ext>
                  </a:extLst>
                </a:gridCol>
                <a:gridCol w="987552">
                  <a:extLst>
                    <a:ext uri="{9D8B030D-6E8A-4147-A177-3AD203B41FA5}">
                      <a16:colId xmlns:a16="http://schemas.microsoft.com/office/drawing/2014/main" val="41851874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25787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mbc1 - 2018-08-27 11:33:58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مشهد مؤثر .. حجاج بيت الله من الصينيين يودعون الكعبة بالبكاء والدعاء 
#الحج
#صباح_الخير_ياعرب 
#</a:t>
                      </a:r>
                      <a:r>
                        <a:rPr kumimoji="0" lang="en-US" sz="1000" b="0" i="0" u="none" strike="noStrike" kern="1200" cap="none" spc="0" normalizeH="0" baseline="0" noProof="0">
                          <a:ln>
                            <a:noFill/>
                          </a:ln>
                          <a:solidFill>
                            <a:prstClr val="black"/>
                          </a:solidFill>
                          <a:effectLst/>
                          <a:uLnTx/>
                          <a:uFillTx/>
                          <a:latin typeface="+mn-lt"/>
                          <a:ea typeface="+mn-ea"/>
                          <a:cs typeface="+mn-cs"/>
                        </a:rPr>
                        <a:t>MBC1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603780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royatv - 2018-08-26 13:58:52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الملك يقدم واجب العزاء بالشهيد أحمد الزعبي في الرمثا
#الأردن #الرمثا #أحمد_الزعبي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90403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royatv - 2018-08-23 16:24:02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ضيوف الرحمن يواصلون رمي الجمرات في ثاني أيام التشريق
#الحجاج #عيد_الأضحى #الجمرات</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05304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royatv - 2018-08-24 09:06:28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صباح الخير من #حلوة_يا_دنيا 
@</a:t>
                      </a:r>
                      <a:r>
                        <a:rPr kumimoji="0" lang="en-US" sz="1000" b="0" i="0" u="none" strike="noStrike" kern="1200" cap="none" spc="0" normalizeH="0" baseline="0" noProof="0">
                          <a:ln>
                            <a:noFill/>
                          </a:ln>
                          <a:solidFill>
                            <a:prstClr val="black"/>
                          </a:solidFill>
                          <a:effectLst/>
                          <a:uLnTx/>
                          <a:uFillTx/>
                          <a:latin typeface="+mn-lt"/>
                          <a:ea typeface="+mn-ea"/>
                          <a:cs typeface="+mn-cs"/>
                        </a:rPr>
                        <a:t>helwayadonya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51768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royatv - 2018-08-23 10:51:22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معمول العيد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الدنيا_عيد #عيد_الاضحى #رؤيا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83299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royatv - 2018-08-26 11:03:08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أطباق منوعة الآن في#مطبخ_رؤيا 
@</a:t>
                      </a:r>
                      <a:r>
                        <a:rPr kumimoji="0" lang="en-US" sz="1000" b="0" i="0" u="none" strike="noStrike" kern="1200" cap="none" spc="0" normalizeH="0" baseline="0" noProof="0">
                          <a:ln>
                            <a:noFill/>
                          </a:ln>
                          <a:solidFill>
                            <a:prstClr val="black"/>
                          </a:solidFill>
                          <a:effectLst/>
                          <a:uLnTx/>
                          <a:uFillTx/>
                          <a:latin typeface="+mn-lt"/>
                          <a:ea typeface="+mn-ea"/>
                          <a:cs typeface="+mn-cs"/>
                        </a:rPr>
                        <a:t>royatvkitchen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68615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royatv - 2018-08-24 13:42:15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مواضيع رياضية منوعة الان في </a:t>
                      </a:r>
                      <a:r>
                        <a:rPr kumimoji="0" lang="en-US" sz="1000" b="0" i="0" u="none" strike="noStrike" kern="1200" cap="none" spc="0" normalizeH="0" baseline="0" noProof="0">
                          <a:ln>
                            <a:noFill/>
                          </a:ln>
                          <a:solidFill>
                            <a:prstClr val="black"/>
                          </a:solidFill>
                          <a:effectLst/>
                          <a:uLnTx/>
                          <a:uFillTx/>
                          <a:latin typeface="+mn-lt"/>
                          <a:ea typeface="+mn-ea"/>
                          <a:cs typeface="+mn-cs"/>
                        </a:rPr>
                        <a:t>⁦‪#Extra_Time‬ @royasports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31276933"/>
                  </a:ext>
                </a:extLst>
              </a:tr>
            </a:tbl>
          </a:graphicData>
        </a:graphic>
      </p:graphicFrame>
      <p:sp>
        <p:nvSpPr>
          <p:cNvPr id="4" name="Text Placeholder 3">
            <a:extLst>
              <a:ext uri="{FF2B5EF4-FFF2-40B4-BE49-F238E27FC236}">
                <a16:creationId xmlns:a16="http://schemas.microsoft.com/office/drawing/2014/main" id="{D4B4992E-573E-49C3-849E-13D81FC641D3}"/>
              </a:ext>
            </a:extLst>
          </p:cNvPr>
          <p:cNvSpPr>
            <a:spLocks noGrp="1"/>
          </p:cNvSpPr>
          <p:nvPr>
            <p:ph type="body" sz="quarter" idx="14"/>
          </p:nvPr>
        </p:nvSpPr>
        <p:spPr/>
        <p:txBody>
          <a:bodyPr/>
          <a:lstStyle/>
          <a:p>
            <a:r>
              <a:rPr lang="en-US"/>
              <a:t>23/08/2018 - 29/08/2018</a:t>
            </a:r>
          </a:p>
        </p:txBody>
      </p:sp>
    </p:spTree>
    <p:extLst>
      <p:ext uri="{BB962C8B-B14F-4D97-AF65-F5344CB8AC3E}">
        <p14:creationId xmlns:p14="http://schemas.microsoft.com/office/powerpoint/2010/main" val="24379731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BED7E-352E-4796-B6F6-1924CE1233E2}"/>
              </a:ext>
            </a:extLst>
          </p:cNvPr>
          <p:cNvSpPr>
            <a:spLocks noGrp="1"/>
          </p:cNvSpPr>
          <p:nvPr>
            <p:ph type="title"/>
          </p:nvPr>
        </p:nvSpPr>
        <p:spPr/>
        <p:txBody>
          <a:bodyPr/>
          <a:lstStyle/>
          <a:p>
            <a:r>
              <a:rPr lang="en-US"/>
              <a:t>Instagram Posts Table | al ordon al yawm - 3 of 4</a:t>
            </a:r>
          </a:p>
        </p:txBody>
      </p:sp>
      <p:graphicFrame>
        <p:nvGraphicFramePr>
          <p:cNvPr id="5" name="Table Placeholder 4">
            <a:extLst>
              <a:ext uri="{FF2B5EF4-FFF2-40B4-BE49-F238E27FC236}">
                <a16:creationId xmlns:a16="http://schemas.microsoft.com/office/drawing/2014/main" id="{B0DABABA-FB68-474B-B205-2C3327CDAE60}"/>
              </a:ext>
            </a:extLst>
          </p:cNvPr>
          <p:cNvGraphicFramePr>
            <a:graphicFrameLocks noGrp="1"/>
          </p:cNvGraphicFramePr>
          <p:nvPr>
            <p:ph type="tbl" sz="quarter" idx="13"/>
            <p:extLst>
              <p:ext uri="{D42A27DB-BD31-4B8C-83A1-F6EECF244321}">
                <p14:modId xmlns:p14="http://schemas.microsoft.com/office/powerpoint/2010/main" val="33310224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107145228"/>
                    </a:ext>
                  </a:extLst>
                </a:gridCol>
                <a:gridCol w="987552">
                  <a:extLst>
                    <a:ext uri="{9D8B030D-6E8A-4147-A177-3AD203B41FA5}">
                      <a16:colId xmlns:a16="http://schemas.microsoft.com/office/drawing/2014/main" val="1222117637"/>
                    </a:ext>
                  </a:extLst>
                </a:gridCol>
                <a:gridCol w="987552">
                  <a:extLst>
                    <a:ext uri="{9D8B030D-6E8A-4147-A177-3AD203B41FA5}">
                      <a16:colId xmlns:a16="http://schemas.microsoft.com/office/drawing/2014/main" val="3626338906"/>
                    </a:ext>
                  </a:extLst>
                </a:gridCol>
                <a:gridCol w="987552">
                  <a:extLst>
                    <a:ext uri="{9D8B030D-6E8A-4147-A177-3AD203B41FA5}">
                      <a16:colId xmlns:a16="http://schemas.microsoft.com/office/drawing/2014/main" val="3727566177"/>
                    </a:ext>
                  </a:extLst>
                </a:gridCol>
                <a:gridCol w="987552">
                  <a:extLst>
                    <a:ext uri="{9D8B030D-6E8A-4147-A177-3AD203B41FA5}">
                      <a16:colId xmlns:a16="http://schemas.microsoft.com/office/drawing/2014/main" val="33850174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58179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mbc1 - 2018-08-28 11:43:26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وفاء الكيلاني تعود من جديد في " #تخاريف "
ابتداء من الاثنين 9:30م بتوقيت السعودية على 
#</a:t>
                      </a:r>
                      <a:r>
                        <a:rPr kumimoji="0" lang="en-US" sz="1000" b="0" i="0" u="none" strike="noStrike" kern="1200" cap="none" spc="0" normalizeH="0" baseline="0" noProof="0">
                          <a:ln>
                            <a:noFill/>
                          </a:ln>
                          <a:solidFill>
                            <a:prstClr val="black"/>
                          </a:solidFill>
                          <a:effectLst/>
                          <a:uLnTx/>
                          <a:uFillTx/>
                          <a:latin typeface="+mn-lt"/>
                          <a:ea typeface="+mn-ea"/>
                          <a:cs typeface="+mn-cs"/>
                        </a:rPr>
                        <a:t>MBC1
@elkilanywafaa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845462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mbc1 - 2018-08-28 14:45:45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أحد حضور حفل "آريانا غراندي" يطالبها بالتوقف وإعادة الأغنية .. شاهد رد فعلها !
#نشرة_التاسعة 
#</a:t>
                      </a:r>
                      <a:r>
                        <a:rPr kumimoji="0" lang="en-US" sz="1000" b="0" i="0" u="none" strike="noStrike" kern="1200" cap="none" spc="0" normalizeH="0" baseline="0" noProof="0">
                          <a:ln>
                            <a:noFill/>
                          </a:ln>
                          <a:solidFill>
                            <a:prstClr val="black"/>
                          </a:solidFill>
                          <a:effectLst/>
                          <a:uLnTx/>
                          <a:uFillTx/>
                          <a:latin typeface="+mn-lt"/>
                          <a:ea typeface="+mn-ea"/>
                          <a:cs typeface="+mn-cs"/>
                        </a:rPr>
                        <a:t>MBC1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68701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royatv - 2018-08-27 08:31:21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صباح الخير من #دنيا_يا_دنيا 
@</a:t>
                      </a:r>
                      <a:r>
                        <a:rPr kumimoji="0" lang="en-US" sz="1000" b="0" i="0" u="none" strike="noStrike" kern="1200" cap="none" spc="0" normalizeH="0" baseline="0" noProof="0">
                          <a:ln>
                            <a:noFill/>
                          </a:ln>
                          <a:solidFill>
                            <a:prstClr val="black"/>
                          </a:solidFill>
                          <a:effectLst/>
                          <a:uLnTx/>
                          <a:uFillTx/>
                          <a:latin typeface="+mn-lt"/>
                          <a:ea typeface="+mn-ea"/>
                          <a:cs typeface="+mn-cs"/>
                        </a:rPr>
                        <a:t>donyayadonya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31977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royatv - 2018-08-23 15:14:16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كرفان .. ابتداءً من 2/9/2018
#رؤيا #كرفان @</a:t>
                      </a:r>
                      <a:r>
                        <a:rPr kumimoji="0" lang="en-US" sz="1000" b="0" i="0" u="none" strike="noStrike" kern="1200" cap="none" spc="0" normalizeH="0" baseline="0" noProof="0">
                          <a:ln>
                            <a:noFill/>
                          </a:ln>
                          <a:solidFill>
                            <a:prstClr val="black"/>
                          </a:solidFill>
                          <a:effectLst/>
                          <a:uLnTx/>
                          <a:uFillTx/>
                          <a:latin typeface="+mn-lt"/>
                          <a:ea typeface="+mn-ea"/>
                          <a:cs typeface="+mn-cs"/>
                        </a:rPr>
                        <a:t>caravanroya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34520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royatv - 2018-08-27 11:52:55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كاريكايتر #عماد_حجاج #القضية_الفلسطينية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27777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royatv - 2018-08-28 07:25:21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الزميلة لين حلواني تطل عليكم في فقرات منوعة ضمن #هذا_الصباح</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31916897"/>
                  </a:ext>
                </a:extLst>
              </a:tr>
            </a:tbl>
          </a:graphicData>
        </a:graphic>
      </p:graphicFrame>
      <p:sp>
        <p:nvSpPr>
          <p:cNvPr id="4" name="Text Placeholder 3">
            <a:extLst>
              <a:ext uri="{FF2B5EF4-FFF2-40B4-BE49-F238E27FC236}">
                <a16:creationId xmlns:a16="http://schemas.microsoft.com/office/drawing/2014/main" id="{9886303C-5B0B-4455-A20D-4CC644D5EC61}"/>
              </a:ext>
            </a:extLst>
          </p:cNvPr>
          <p:cNvSpPr>
            <a:spLocks noGrp="1"/>
          </p:cNvSpPr>
          <p:nvPr>
            <p:ph type="body" sz="quarter" idx="14"/>
          </p:nvPr>
        </p:nvSpPr>
        <p:spPr/>
        <p:txBody>
          <a:bodyPr/>
          <a:lstStyle/>
          <a:p>
            <a:r>
              <a:rPr lang="en-US"/>
              <a:t>23/08/2018 - 29/08/2018</a:t>
            </a:r>
          </a:p>
        </p:txBody>
      </p:sp>
    </p:spTree>
    <p:extLst>
      <p:ext uri="{BB962C8B-B14F-4D97-AF65-F5344CB8AC3E}">
        <p14:creationId xmlns:p14="http://schemas.microsoft.com/office/powerpoint/2010/main" val="26622000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4375F2-489C-42CE-A065-CA1E1967AFA9}"/>
              </a:ext>
            </a:extLst>
          </p:cNvPr>
          <p:cNvSpPr>
            <a:spLocks noGrp="1"/>
          </p:cNvSpPr>
          <p:nvPr>
            <p:ph type="title"/>
          </p:nvPr>
        </p:nvSpPr>
        <p:spPr/>
        <p:txBody>
          <a:bodyPr/>
          <a:lstStyle/>
          <a:p>
            <a:r>
              <a:rPr lang="en-US"/>
              <a:t>Instagram Posts Table | al ordon al yawm - 4 of 4</a:t>
            </a:r>
          </a:p>
        </p:txBody>
      </p:sp>
      <p:graphicFrame>
        <p:nvGraphicFramePr>
          <p:cNvPr id="5" name="Table Placeholder 4">
            <a:extLst>
              <a:ext uri="{FF2B5EF4-FFF2-40B4-BE49-F238E27FC236}">
                <a16:creationId xmlns:a16="http://schemas.microsoft.com/office/drawing/2014/main" id="{EEA92174-B4BA-47EF-82C1-B9E0DC6F80F2}"/>
              </a:ext>
            </a:extLst>
          </p:cNvPr>
          <p:cNvGraphicFramePr>
            <a:graphicFrameLocks noGrp="1"/>
          </p:cNvGraphicFramePr>
          <p:nvPr>
            <p:ph type="tbl" sz="quarter" idx="13"/>
            <p:extLst>
              <p:ext uri="{D42A27DB-BD31-4B8C-83A1-F6EECF244321}">
                <p14:modId xmlns:p14="http://schemas.microsoft.com/office/powerpoint/2010/main" val="27046162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314731274"/>
                    </a:ext>
                  </a:extLst>
                </a:gridCol>
                <a:gridCol w="987552">
                  <a:extLst>
                    <a:ext uri="{9D8B030D-6E8A-4147-A177-3AD203B41FA5}">
                      <a16:colId xmlns:a16="http://schemas.microsoft.com/office/drawing/2014/main" val="266942039"/>
                    </a:ext>
                  </a:extLst>
                </a:gridCol>
                <a:gridCol w="987552">
                  <a:extLst>
                    <a:ext uri="{9D8B030D-6E8A-4147-A177-3AD203B41FA5}">
                      <a16:colId xmlns:a16="http://schemas.microsoft.com/office/drawing/2014/main" val="798976215"/>
                    </a:ext>
                  </a:extLst>
                </a:gridCol>
                <a:gridCol w="987552">
                  <a:extLst>
                    <a:ext uri="{9D8B030D-6E8A-4147-A177-3AD203B41FA5}">
                      <a16:colId xmlns:a16="http://schemas.microsoft.com/office/drawing/2014/main" val="3670316337"/>
                    </a:ext>
                  </a:extLst>
                </a:gridCol>
                <a:gridCol w="987552">
                  <a:extLst>
                    <a:ext uri="{9D8B030D-6E8A-4147-A177-3AD203B41FA5}">
                      <a16:colId xmlns:a16="http://schemas.microsoft.com/office/drawing/2014/main" val="24618218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97016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royatv - 2018-08-27 07:19:03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مجموعة من الاخبار الرياضية يقدمها الزميل حسام نصار الان ضمن #هذا_الصباح</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71049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mbc1 - 2018-08-24 21:53:29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طقس مكة المكرمة الآن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العالم_في_قلب_المملكة‬</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04521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royatv - 2018-08-26 12:05:50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موسم جديد من #كرفان 2/9/2018
@</a:t>
                      </a:r>
                      <a:r>
                        <a:rPr kumimoji="0" lang="en-US" sz="1000" b="0" i="0" u="none" strike="noStrike" kern="1200" cap="none" spc="0" normalizeH="0" baseline="0" noProof="0">
                          <a:ln>
                            <a:noFill/>
                          </a:ln>
                          <a:solidFill>
                            <a:prstClr val="black"/>
                          </a:solidFill>
                          <a:effectLst/>
                          <a:uLnTx/>
                          <a:uFillTx/>
                          <a:latin typeface="+mn-lt"/>
                          <a:ea typeface="+mn-ea"/>
                          <a:cs typeface="+mn-cs"/>
                        </a:rPr>
                        <a:t>caravanroya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22137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royatv - 2018-08-28 11:10:01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صار وقت الطبخ
@</a:t>
                      </a:r>
                      <a:r>
                        <a:rPr kumimoji="0" lang="en-US" sz="1000" b="0" i="0" u="none" strike="noStrike" kern="1200" cap="none" spc="0" normalizeH="0" baseline="0" noProof="0">
                          <a:ln>
                            <a:noFill/>
                          </a:ln>
                          <a:solidFill>
                            <a:prstClr val="black"/>
                          </a:solidFill>
                          <a:effectLst/>
                          <a:uLnTx/>
                          <a:uFillTx/>
                          <a:latin typeface="+mn-lt"/>
                          <a:ea typeface="+mn-ea"/>
                          <a:cs typeface="+mn-cs"/>
                        </a:rPr>
                        <a:t>royatvkitchen 
#</a:t>
                      </a:r>
                      <a:r>
                        <a:rPr kumimoji="0" lang="ar-AE" sz="1000" b="0" i="0" u="none" strike="noStrike" kern="1200" cap="none" spc="0" normalizeH="0" baseline="0" noProof="0">
                          <a:ln>
                            <a:noFill/>
                          </a:ln>
                          <a:solidFill>
                            <a:prstClr val="black"/>
                          </a:solidFill>
                          <a:effectLst/>
                          <a:uLnTx/>
                          <a:uFillTx/>
                          <a:latin typeface="+mn-lt"/>
                          <a:ea typeface="+mn-ea"/>
                          <a:cs typeface="+mn-cs"/>
                        </a:rPr>
                        <a:t>مطبخ_رؤيا #مطبخ #وصفات</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51622891"/>
                  </a:ext>
                </a:extLst>
              </a:tr>
            </a:tbl>
          </a:graphicData>
        </a:graphic>
      </p:graphicFrame>
      <p:sp>
        <p:nvSpPr>
          <p:cNvPr id="4" name="Text Placeholder 3">
            <a:extLst>
              <a:ext uri="{FF2B5EF4-FFF2-40B4-BE49-F238E27FC236}">
                <a16:creationId xmlns:a16="http://schemas.microsoft.com/office/drawing/2014/main" id="{B1A161FB-8B5E-4ED2-9819-4ACFBD545379}"/>
              </a:ext>
            </a:extLst>
          </p:cNvPr>
          <p:cNvSpPr>
            <a:spLocks noGrp="1"/>
          </p:cNvSpPr>
          <p:nvPr>
            <p:ph type="body" sz="quarter" idx="14"/>
          </p:nvPr>
        </p:nvSpPr>
        <p:spPr/>
        <p:txBody>
          <a:bodyPr/>
          <a:lstStyle/>
          <a:p>
            <a:r>
              <a:rPr lang="en-US"/>
              <a:t>23/08/2018 - 29/08/2018</a:t>
            </a:r>
          </a:p>
        </p:txBody>
      </p:sp>
    </p:spTree>
    <p:extLst>
      <p:ext uri="{BB962C8B-B14F-4D97-AF65-F5344CB8AC3E}">
        <p14:creationId xmlns:p14="http://schemas.microsoft.com/office/powerpoint/2010/main" val="411334489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296</Words>
  <Application>Microsoft Office PowerPoint</Application>
  <PresentationFormat>On-screen Show (4:3)</PresentationFormat>
  <Paragraphs>148</Paragraphs>
  <Slides>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quintly_template</vt:lpstr>
      <vt:lpstr>Instagram Posts Table | al ordon al yawm - 1 of 4</vt:lpstr>
      <vt:lpstr>Instagram Posts Table | al ordon al yawm - 2 of 4</vt:lpstr>
      <vt:lpstr>Instagram Posts Table | al ordon al yawm - 3 of 4</vt:lpstr>
      <vt:lpstr>Instagram Posts Table | al ordon al yawm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al ordon al yawm - 1 of 4</dc:title>
  <dc:creator>Administrator</dc:creator>
  <cp:lastModifiedBy>Administrator</cp:lastModifiedBy>
  <cp:revision>1</cp:revision>
  <dcterms:created xsi:type="dcterms:W3CDTF">2018-08-29T06:59:24Z</dcterms:created>
  <dcterms:modified xsi:type="dcterms:W3CDTF">2018-08-29T07:01:06Z</dcterms:modified>
</cp:coreProperties>
</file>