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B319F-300D-476F-A38F-52884A32C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 ordon al yawm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2D3E49-D778-4E3D-B82E-54899B2A0E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3206162"/>
              </p:ext>
            </p:extLst>
          </p:nvPr>
        </p:nvGraphicFramePr>
        <p:xfrm>
          <a:off x="457200" y="1731963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76132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438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3659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3740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6721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1437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0003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9839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837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مؤسسة الإذاعة والتلفزيون الأردنية - 2018-08-24 11:47:39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ماذا قال الفنان الأردني الكبير #ياسر_المصري في اللقاء التلفزيوني الأخير له خلال برنامج صباحات العيد على شاشة التلفزيون الأردني صباح يوم وفاته ،،،
لمتابعة اللقاء كاملا على الرابط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https://youtu.be/WPyzfq6KO9M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031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الأردن اليوم - 2018-08-25 17:29:25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مجموعة من المعتصمين يتجمهرون في دابوق للمطالبة بمحاربة الفساد، والأمن يحاول تفريقهم.
#الأردن_اليوم #الأردن #عمان #دابوق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 #AlordonAlyaoom #Amman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22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مؤسسة الإذاعة والتلفزيون الأردنية - 2018-08-24 19:19:30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مباشر | دوري المناصير الأردني للمحترفين 2018 -2019 
#الرمثا * #الصريح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33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مؤسسة الإذاعة والتلفزيون الأردنية - 2018-08-23 23:03:19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تنعى مؤسسة الاذاعة والتلفزيون الفنان الكبير #ياسر_المصري الذي انتقل إلى رحمة الله تعالى اثر حادث سير مؤسف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71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الأردن اليوم - 2018-08-26 16:52:54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#مباشر: مباراة  الوحدات * السلط ضمن الجولة الاولى من دوري المحترفين لكرة القدم مع الزميل #يوسف_البستنجي يرافقه كابتن المنتخب الوطني ابراهيم حلمي 
📺 تابعونا على التردد التالي
11012/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H/27500 -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نايل سات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AlordonAlyoom #JO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الأردن_اليوم #الأردن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777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B9B69-1335-4649-8EC1-237CCBA5E7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23/08/2018 - 29/08/2018</a:t>
            </a:r>
          </a:p>
        </p:txBody>
      </p:sp>
    </p:spTree>
    <p:extLst>
      <p:ext uri="{BB962C8B-B14F-4D97-AF65-F5344CB8AC3E}">
        <p14:creationId xmlns:p14="http://schemas.microsoft.com/office/powerpoint/2010/main" val="3797072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99AFD-8174-4836-B5A6-185506A9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 ordon al yawm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046236-9B7C-42A7-BCF1-B69B4574F7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7117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01136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8760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0417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9805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0473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7393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5702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8853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08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Roya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رؤيا - 2018-08-24 14:30:01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منشن شخص ما قدرت تشوفه بالعيد، لتربح قسيمة شرائية بقيمة 50 دينار مقدمة من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celio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وتقدمله اياها هدية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61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مؤسسة الإذاعة والتلفزيون الأردنية - 2018-08-25 19:30:41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مباشر | الأهلي والجزيرة
ضمن الأسبوع الأول من دوري المناصير الأردني للمحترفين 
استاذ عمان الدولي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211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مؤسسة الإذاعة والتلفزيون الأردنية - 2018-08-24 10:00:47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كل عام وأنتم بخير ،،،،
يسعد صباحكم ... ويسعد صباح الأردن الأجمل والأحلى 
#يسعد_صباحك #التلفزيون_الأردني #مسيرة_وطن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30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Roya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رؤيا - 2018-08-25 10:32:38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في وداع الفنان الراحل ياسر المصري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12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مؤسسة الإذاعة والتلفزيون الأردنية - 2018-08-25 18:59:57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الفنان محمد المجالي يتحدث عن رحيل صديقه الفنان الكبير #ياسر_المصري لبرنامج يوم جديد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288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783C75-2447-4855-A834-BE19FDC9B6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23/08/2018 - 29/08/2018</a:t>
            </a:r>
          </a:p>
        </p:txBody>
      </p:sp>
    </p:spTree>
    <p:extLst>
      <p:ext uri="{BB962C8B-B14F-4D97-AF65-F5344CB8AC3E}">
        <p14:creationId xmlns:p14="http://schemas.microsoft.com/office/powerpoint/2010/main" val="5774285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222</Words>
  <Application>Microsoft Office PowerPoint</Application>
  <PresentationFormat>On-screen Show (4:3)</PresentationFormat>
  <Paragraphs>100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Own Posts Table | al ordon al yawm - 1 of 2</vt:lpstr>
      <vt:lpstr>Facebook Own Posts Table | al ordon al yawm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al ordon al yawm - 1 of 2</dc:title>
  <dc:creator>Administrator</dc:creator>
  <cp:lastModifiedBy>Administrator</cp:lastModifiedBy>
  <cp:revision>1</cp:revision>
  <dcterms:created xsi:type="dcterms:W3CDTF">2018-08-29T06:35:45Z</dcterms:created>
  <dcterms:modified xsi:type="dcterms:W3CDTF">2018-08-29T06:36:41Z</dcterms:modified>
</cp:coreProperties>
</file>