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10DCE-E043-41EC-9486-FA88B16B2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7D496-031C-4CD6-AE8B-E8BFF60C67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910787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58341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43323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12394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6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556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(147)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81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22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@xxiii26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11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653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77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87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41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@iP7AYO6klTot4ZB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722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BB8B1-167B-4A1C-A9FC-19261765E1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95202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AFFD-D32E-4804-997E-1E8334FA8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BC2967-A9F4-43DD-AEB5-B9C6C487B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6776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9200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83918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76981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19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16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15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@mjil7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1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@Zamlkawia9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983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@amjad1__00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(1), @YaMsh3L (91)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7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19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1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@xmaryam67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142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14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831286-D6AF-49CB-A26B-0F5428D02F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390296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DD325-6FF2-4011-8ED0-EDF50E3BB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5D129-2658-4DE4-9DFA-387CBF4F7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2711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7075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11526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7986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23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@alanoud_a111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9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76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50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59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96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DC37CB-DCE0-4232-BA5D-565B799C9E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22/08/2018 - 28/08/2018</a:t>
            </a:r>
          </a:p>
        </p:txBody>
      </p:sp>
    </p:spTree>
    <p:extLst>
      <p:ext uri="{BB962C8B-B14F-4D97-AF65-F5344CB8AC3E}">
        <p14:creationId xmlns:p14="http://schemas.microsoft.com/office/powerpoint/2010/main" val="37297318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2018-08-28T08:13:04Z</dcterms:created>
  <dcterms:modified xsi:type="dcterms:W3CDTF">2018-08-28T08:13:45Z</dcterms:modified>
</cp:coreProperties>
</file>