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B64F1-1D89-4718-BAD6-3BB3F5883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Overview- Brand activity | Kuwait Radio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583724-DFBB-4EF1-A349-69C0C6F32B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22648077"/>
              </p:ext>
            </p:extLst>
          </p:nvPr>
        </p:nvGraphicFramePr>
        <p:xfrm>
          <a:off x="457200" y="1731963"/>
          <a:ext cx="8229601" cy="3779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5526899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35162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662733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096467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521693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25312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25297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26485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2994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943004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66473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94783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71383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97580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335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@MarinaFM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1026332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7015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@YaMsh3L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726924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711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@RefreshMFM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280582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9415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@NaghamMFM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258201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4798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@DewaniyaMFM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5872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@talalalyagout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6797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@Fm888kw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41851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D2705F-B22A-45B9-A3D0-E888185DD1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22/08/2018 - 28/08/2018</a:t>
            </a:r>
          </a:p>
        </p:txBody>
      </p:sp>
    </p:spTree>
    <p:extLst>
      <p:ext uri="{BB962C8B-B14F-4D97-AF65-F5344CB8AC3E}">
        <p14:creationId xmlns:p14="http://schemas.microsoft.com/office/powerpoint/2010/main" val="8749166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160</Words>
  <Application>Microsoft Office PowerPoint</Application>
  <PresentationFormat>On-screen Show (4:3)</PresentationFormat>
  <Paragraphs>114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Overview- Brand activity | Kuwait Radio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Overview- Brand activity | Kuwait Radio</dc:title>
  <dc:creator>Administrator</dc:creator>
  <cp:lastModifiedBy>Administrator</cp:lastModifiedBy>
  <cp:revision>1</cp:revision>
  <dcterms:created xsi:type="dcterms:W3CDTF">2018-08-28T07:51:55Z</dcterms:created>
  <dcterms:modified xsi:type="dcterms:W3CDTF">2018-08-28T07:52:36Z</dcterms:modified>
</cp:coreProperties>
</file>