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1BD78-D772-408F-912C-D064F82E3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6E313-58BC-4F71-9F71-DBC598B22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284005"/>
              </p:ext>
            </p:extLst>
          </p:nvPr>
        </p:nvGraphicFramePr>
        <p:xfrm>
          <a:off x="457200" y="1731963"/>
          <a:ext cx="8229600" cy="429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51273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50791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1521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9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(67), @AlraiMediaGroup (59), @aljarida (40),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(13), @alqabas (42),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40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@mishaaltalalfah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58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(15), @aljarida (8), @alqabas (20),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84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@alqabas (14),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4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@AlAnba_News_KW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96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@Jerisaljeri_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9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0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0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899B4-C9AB-411D-893D-84B65B8E8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22/08/2018 - 28/08/2018</a:t>
            </a:r>
          </a:p>
        </p:txBody>
      </p:sp>
    </p:spTree>
    <p:extLst>
      <p:ext uri="{BB962C8B-B14F-4D97-AF65-F5344CB8AC3E}">
        <p14:creationId xmlns:p14="http://schemas.microsoft.com/office/powerpoint/2010/main" val="2988227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0A506-0A42-4458-8D8C-B6CFC75EB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E2DAF1-9EB9-4E99-A52F-30E751E70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915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00239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47612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203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30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@JassemAlabdulh2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(9), @alqabas (1),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(9), @aljarida (8), @alqabas (11),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1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@MonitoringOur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(6), @alqabas (13),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21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@maheralsaif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(8), @aljarida (1), @alqabas (5),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6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19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@BOO7_keet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67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@mrdunhill1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16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93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89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F16EE-F9C6-423A-91BF-02DFD77A4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22/08/2018 - 28/08/2018</a:t>
            </a:r>
          </a:p>
        </p:txBody>
      </p:sp>
    </p:spTree>
    <p:extLst>
      <p:ext uri="{BB962C8B-B14F-4D97-AF65-F5344CB8AC3E}">
        <p14:creationId xmlns:p14="http://schemas.microsoft.com/office/powerpoint/2010/main" val="199271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D6EB-7D25-4D7C-8271-12253E10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4C20F-B32B-451C-8492-08472699B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332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98163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77114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9578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70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(8),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10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@mubarak77777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5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@eLk1p8T2GfPnQnI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39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@Aledareya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(3), @aljarida (3), @alqabas (3),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1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@3z3EVKX5udYIZ76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@alqabas (11),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0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@_q8girl_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@alqabas (12),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5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@Mohd__Q8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11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373BC-641B-4B09-AAC5-6B72EEA71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22/08/2018 - 28/08/2018</a:t>
            </a:r>
          </a:p>
        </p:txBody>
      </p:sp>
    </p:spTree>
    <p:extLst>
      <p:ext uri="{BB962C8B-B14F-4D97-AF65-F5344CB8AC3E}">
        <p14:creationId xmlns:p14="http://schemas.microsoft.com/office/powerpoint/2010/main" val="2366127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2018-08-28T07:26:06Z</dcterms:created>
  <dcterms:modified xsi:type="dcterms:W3CDTF">2018-08-28T07:26:48Z</dcterms:modified>
</cp:coreProperties>
</file>