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CDCC-19D0-446F-BEE8-C9DBBACFB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4F6EF-01F2-4107-8541-F0183B65C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5819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6220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75255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676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2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8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34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5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@m6errii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6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@Khalaf_alqayser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9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@3alia_alawadhi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5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@EmmarrEr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4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1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@KanT_A3rFK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0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@shahaad__20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483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12DE4-FB1A-445F-8BF9-7F16EC82B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21/08/2018 - 27/08/2018</a:t>
            </a:r>
          </a:p>
        </p:txBody>
      </p:sp>
    </p:spTree>
    <p:extLst>
      <p:ext uri="{BB962C8B-B14F-4D97-AF65-F5344CB8AC3E}">
        <p14:creationId xmlns:p14="http://schemas.microsoft.com/office/powerpoint/2010/main" val="1493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882A5-5D06-4EA9-A669-6EEEB93B2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576F5-0FE0-4857-B017-C062D0F56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857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42714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29736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965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9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@almaliky_mariam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4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@Yamatai15_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26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9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@boaljazy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9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8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@305xi_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8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39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@Auuk5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4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@beebo101_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@MarIboro12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35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33440-2855-4628-BB67-C142CBCB8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21/08/2018 - 27/08/2018</a:t>
            </a:r>
          </a:p>
        </p:txBody>
      </p:sp>
    </p:spTree>
    <p:extLst>
      <p:ext uri="{BB962C8B-B14F-4D97-AF65-F5344CB8AC3E}">
        <p14:creationId xmlns:p14="http://schemas.microsoft.com/office/powerpoint/2010/main" val="286804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23834-89AF-4325-BFEF-B997938F6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B4F124-9EEF-46A4-ADC6-9BA3BFD6E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482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868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7835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6224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@luckeyah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79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@sleak76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05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@yammar2004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9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@falkulaib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63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@A_Alduwailah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590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6AB13-7ACC-42B9-9386-9E38FFC70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21/08/2018 - 27/08/2018</a:t>
            </a:r>
          </a:p>
        </p:txBody>
      </p:sp>
    </p:spTree>
    <p:extLst>
      <p:ext uri="{BB962C8B-B14F-4D97-AF65-F5344CB8AC3E}">
        <p14:creationId xmlns:p14="http://schemas.microsoft.com/office/powerpoint/2010/main" val="3343965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2018-08-27T13:27:08Z</dcterms:created>
  <dcterms:modified xsi:type="dcterms:W3CDTF">2018-08-27T13:27:49Z</dcterms:modified>
</cp:coreProperties>
</file>