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58825-35A7-4AC5-A74B-E009FE35D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F5D94A-E8A8-45E7-8524-4DAE0E10CB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6974952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96885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870428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85301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859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@ghreeeeeeb95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104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@ZiziFashion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@PorscheClubq8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848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@Failakawy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790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@Zdashti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@PorscheClubq8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028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@Y99m6ZDRSzF0Ryz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@PorscheClubq8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022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@mahmad4457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418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@JAVALAVA229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106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@dong_jingming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264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@Ayoub80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@PorscheClubq8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895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@King2540204299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5827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C2B9EE-6E8C-4A0F-A071-ED3C705F39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20/08/2018 - 26/08/2018</a:t>
            </a:r>
          </a:p>
        </p:txBody>
      </p:sp>
    </p:spTree>
    <p:extLst>
      <p:ext uri="{BB962C8B-B14F-4D97-AF65-F5344CB8AC3E}">
        <p14:creationId xmlns:p14="http://schemas.microsoft.com/office/powerpoint/2010/main" val="171626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C292F-C8AF-44B7-85DC-8496E1512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CDA371-96AB-41B9-8CA7-059F5BAFFD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3070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301474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670982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77840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45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@SmartTires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@LincolnAlghanim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61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@rahimslm471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31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@sauod_gh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740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@Gavin36248411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32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@S3Aladwani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617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@bosammy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273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@ALNAWWAR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532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@konfedraly1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169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@immortal_5a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@LincolnAlghanim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970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@zaid_9744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440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D1FBBA-BD5A-4E61-8231-380B410A9C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20/08/2018 - 26/08/2018</a:t>
            </a:r>
          </a:p>
        </p:txBody>
      </p:sp>
    </p:spTree>
    <p:extLst>
      <p:ext uri="{BB962C8B-B14F-4D97-AF65-F5344CB8AC3E}">
        <p14:creationId xmlns:p14="http://schemas.microsoft.com/office/powerpoint/2010/main" val="2723859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4920-88A1-404C-B810-FD70A15EB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CE42D1-7BC3-48EF-AA25-50DD7713ED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6727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710954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638703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91365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943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@__DanaKh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254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@Mee9ooo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91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@3mr_Mohammed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435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231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5294E9-B3E2-4A2B-89A2-D0DF74D54E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20/08/2018 - 26/08/2018</a:t>
            </a:r>
          </a:p>
        </p:txBody>
      </p:sp>
    </p:spTree>
    <p:extLst>
      <p:ext uri="{BB962C8B-B14F-4D97-AF65-F5344CB8AC3E}">
        <p14:creationId xmlns:p14="http://schemas.microsoft.com/office/powerpoint/2010/main" val="25022252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253</Words>
  <Application>Microsoft Office PowerPoint</Application>
  <PresentationFormat>On-screen Show (4:3)</PresentationFormat>
  <Paragraphs>87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Automotive Premium - 1 of 3</vt:lpstr>
      <vt:lpstr>Twitter Key Influencers | Automotive Premium - 2 of 3</vt:lpstr>
      <vt:lpstr>Twitter Key Influencers | Automotive Premium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Premium - 1 of 3</dc:title>
  <dc:creator>Administrator</dc:creator>
  <cp:lastModifiedBy>Administrator</cp:lastModifiedBy>
  <cp:revision>1</cp:revision>
  <dcterms:created xsi:type="dcterms:W3CDTF">2018-08-27T08:59:16Z</dcterms:created>
  <dcterms:modified xsi:type="dcterms:W3CDTF">2018-08-27T08:59:56Z</dcterms:modified>
</cp:coreProperties>
</file>