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75A0-4DEB-A585-C65C00C8CE9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75A0-4DEB-A585-C65C00C8CE9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75A0-4DEB-A585-C65C00C8CE9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75A0-4DEB-A585-C65C00C8CE9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75A0-4DEB-A585-C65C00C8CE9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Sheet1!$G$2:$G$25</c:f>
            </c:numRef>
          </c:val>
          <c:smooth val="0"/>
          <c:extLst>
            <c:ext xmlns:c16="http://schemas.microsoft.com/office/drawing/2014/chart" uri="{C3380CC4-5D6E-409C-BE32-E72D297353CC}">
              <c16:uniqueId val="{00000005-75A0-4DEB-A585-C65C00C8CE9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Sheet1!$H$2:$H$25</c:f>
            </c:numRef>
          </c:val>
          <c:smooth val="0"/>
          <c:extLst>
            <c:ext xmlns:c16="http://schemas.microsoft.com/office/drawing/2014/chart" uri="{C3380CC4-5D6E-409C-BE32-E72D297353CC}">
              <c16:uniqueId val="{00000006-75A0-4DEB-A585-C65C00C8CE9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Sheet1!$I$2:$I$25</c:f>
            </c:numRef>
          </c:val>
          <c:smooth val="0"/>
          <c:extLst>
            <c:ext xmlns:c16="http://schemas.microsoft.com/office/drawing/2014/chart" uri="{C3380CC4-5D6E-409C-BE32-E72D297353CC}">
              <c16:uniqueId val="{00000007-75A0-4DEB-A585-C65C00C8C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48248"/>
        <c:axId val="297148904"/>
      </c:lineChart>
      <c:catAx>
        <c:axId val="29714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8904"/>
        <c:crosses val="autoZero"/>
        <c:auto val="1"/>
        <c:lblAlgn val="ctr"/>
        <c:lblOffset val="100"/>
        <c:noMultiLvlLbl val="0"/>
      </c:catAx>
      <c:valAx>
        <c:axId val="29714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6D590-7D25-4650-9514-0809C2DB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Automotive Premium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EFE91-DC6F-4863-9B7E-AC80F8693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120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12930-7AC6-4734-BBCF-6AB2688B7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63EBF-D0EE-4DC5-A649-85554BC5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9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Hour | Automotive Premium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Automotive Premium</dc:title>
  <dc:creator>Administrator</dc:creator>
  <cp:lastModifiedBy>Administrator</cp:lastModifiedBy>
  <cp:revision>1</cp:revision>
  <dcterms:created xsi:type="dcterms:W3CDTF">2018-08-27T08:05:46Z</dcterms:created>
  <dcterms:modified xsi:type="dcterms:W3CDTF">2018-08-27T08:05:51Z</dcterms:modified>
</cp:coreProperties>
</file>