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6BA155-0F1D-4A75-A277-2905FC0F8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Core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48D4E0-C024-40B2-987A-B60DEB7A35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4508421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68570808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24167588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474412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5694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@abughazwan19771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8251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@KHALOUWDq8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@Q8Kia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37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@1st1001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8319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@AzizBuffon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6809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@aloraini_NISSAN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5746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@ahmadal3nzi81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3454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@Ahmedsaper7788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9087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@kuwaitnice2212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(1), 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1864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@kuw_sky81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(1), @NissanKwt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863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@MawasemK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80073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F08D8E-5DE8-4EAD-ABF7-3C7B242B0E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20/08/2018 - 26/08/2018</a:t>
            </a:r>
          </a:p>
        </p:txBody>
      </p:sp>
    </p:spTree>
    <p:extLst>
      <p:ext uri="{BB962C8B-B14F-4D97-AF65-F5344CB8AC3E}">
        <p14:creationId xmlns:p14="http://schemas.microsoft.com/office/powerpoint/2010/main" val="7536373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75651F-1816-457A-9203-70143C9380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Core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0CA9E3-F7CD-4BB0-88D9-7B0838022F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614377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83421212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24809928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2189295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3490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@aljonooby21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@Q8Kia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8528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@SaudAlO47400600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5513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@ahmadkhanafer6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7266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@almousawi91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7655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@4xLNaaDqKen8VdX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9841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@anaab230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277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@ncxemMWVfkLpJRa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7373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@bin__3aqol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6125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@Gx7r6DeTNMY8cPQ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3911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@A5oShe5a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77116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02D0E0-5F56-4E59-AA70-096E6E4A9F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20/08/2018 - 26/08/2018</a:t>
            </a:r>
          </a:p>
        </p:txBody>
      </p:sp>
    </p:spTree>
    <p:extLst>
      <p:ext uri="{BB962C8B-B14F-4D97-AF65-F5344CB8AC3E}">
        <p14:creationId xmlns:p14="http://schemas.microsoft.com/office/powerpoint/2010/main" val="34366460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3D75E2-FEF0-457F-A10E-5C5CE2B37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Core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DD96B4-F840-41DE-BB5F-EDCAB1F001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210921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39268023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8642691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07279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1430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@5xKuGZjFp3v9xxk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5320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@Faizasaleh9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@Q8Kia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1299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@Yousef43054487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5415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@obo_hamad14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6260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@aslkw83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90219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3D345B-E3CD-4250-B386-75840C2144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20/08/2018 - 26/08/2018</a:t>
            </a:r>
          </a:p>
        </p:txBody>
      </p:sp>
    </p:spTree>
    <p:extLst>
      <p:ext uri="{BB962C8B-B14F-4D97-AF65-F5344CB8AC3E}">
        <p14:creationId xmlns:p14="http://schemas.microsoft.com/office/powerpoint/2010/main" val="20204948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269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| Automotive Core - 1 of 3</vt:lpstr>
      <vt:lpstr>Twitter Key Influencers | Automotive Core - 2 of 3</vt:lpstr>
      <vt:lpstr>Twitter Key Influencers | Automotive Core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Automotive Core - 1 of 3</dc:title>
  <dc:creator>Administrator</dc:creator>
  <cp:lastModifiedBy>Administrator</cp:lastModifiedBy>
  <cp:revision>1</cp:revision>
  <dcterms:created xsi:type="dcterms:W3CDTF">2018-08-27T07:54:12Z</dcterms:created>
  <dcterms:modified xsi:type="dcterms:W3CDTF">2018-08-27T07:54:53Z</dcterms:modified>
</cp:coreProperties>
</file>