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Peugeot 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-30</c:v>
                </c:pt>
                <c:pt idx="1">
                  <c:v>-16</c:v>
                </c:pt>
                <c:pt idx="2">
                  <c:v>-34</c:v>
                </c:pt>
                <c:pt idx="3">
                  <c:v>-17</c:v>
                </c:pt>
                <c:pt idx="4">
                  <c:v>-23</c:v>
                </c:pt>
                <c:pt idx="5">
                  <c:v>-37</c:v>
                </c:pt>
                <c:pt idx="6">
                  <c:v>-10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29-445D-BD85-5376F91963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Hyundai Kuwait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</c:v>
                </c:pt>
                <c:pt idx="1">
                  <c:v>4</c:v>
                </c:pt>
                <c:pt idx="2">
                  <c:v>1</c:v>
                </c:pt>
                <c:pt idx="3">
                  <c:v>9</c:v>
                </c:pt>
                <c:pt idx="4">
                  <c:v>8</c:v>
                </c:pt>
                <c:pt idx="5">
                  <c:v>2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29-445D-BD85-5376F91963E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KIA Motors Kuwait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-1</c:v>
                </c:pt>
                <c:pt idx="1">
                  <c:v>-4</c:v>
                </c:pt>
                <c:pt idx="2">
                  <c:v>-1</c:v>
                </c:pt>
                <c:pt idx="3">
                  <c:v>1</c:v>
                </c:pt>
                <c:pt idx="4">
                  <c:v>-2</c:v>
                </c:pt>
                <c:pt idx="5">
                  <c:v>1</c:v>
                </c:pt>
                <c:pt idx="6">
                  <c:v>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829-445D-BD85-5376F91963E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Chevrolet Alghanim شفروليه الغانم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-6</c:v>
                </c:pt>
                <c:pt idx="2">
                  <c:v>-8</c:v>
                </c:pt>
                <c:pt idx="3">
                  <c:v>2</c:v>
                </c:pt>
                <c:pt idx="4">
                  <c:v>-7</c:v>
                </c:pt>
                <c:pt idx="5">
                  <c:v>-7</c:v>
                </c:pt>
                <c:pt idx="6">
                  <c:v>193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829-445D-BD85-5376F91963E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Volkswagen Kuwait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-1</c:v>
                </c:pt>
                <c:pt idx="5">
                  <c:v>-2</c:v>
                </c:pt>
                <c:pt idx="6">
                  <c:v>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829-445D-BD85-5376F91963E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TOYOTA Kuwait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58</c:v>
                </c:pt>
                <c:pt idx="1">
                  <c:v>30</c:v>
                </c:pt>
                <c:pt idx="2">
                  <c:v>37</c:v>
                </c:pt>
                <c:pt idx="3">
                  <c:v>1</c:v>
                </c:pt>
                <c:pt idx="4">
                  <c:v>19</c:v>
                </c:pt>
                <c:pt idx="5">
                  <c:v>4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829-445D-BD85-5376F91963E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Honda Alghanim هوندا الغانم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-1</c:v>
                </c:pt>
                <c:pt idx="1">
                  <c:v>3</c:v>
                </c:pt>
                <c:pt idx="2">
                  <c:v>1</c:v>
                </c:pt>
                <c:pt idx="3">
                  <c:v>-4</c:v>
                </c:pt>
                <c:pt idx="4">
                  <c:v>5</c:v>
                </c:pt>
                <c:pt idx="5">
                  <c:v>-4</c:v>
                </c:pt>
                <c:pt idx="6">
                  <c:v>-6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829-445D-BD85-5376F91963E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Ford Alghanim فورد الغانم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278</c:v>
                </c:pt>
                <c:pt idx="1">
                  <c:v>254</c:v>
                </c:pt>
                <c:pt idx="2">
                  <c:v>162</c:v>
                </c:pt>
                <c:pt idx="3">
                  <c:v>240</c:v>
                </c:pt>
                <c:pt idx="4">
                  <c:v>254</c:v>
                </c:pt>
                <c:pt idx="5">
                  <c:v>209</c:v>
                </c:pt>
                <c:pt idx="6">
                  <c:v>214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829-445D-BD85-5376F91963E3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Nissan Kuwait - Al Babtain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32</c:v>
                </c:pt>
                <c:pt idx="1">
                  <c:v>28</c:v>
                </c:pt>
                <c:pt idx="2">
                  <c:v>22</c:v>
                </c:pt>
                <c:pt idx="3">
                  <c:v>23</c:v>
                </c:pt>
                <c:pt idx="4">
                  <c:v>40</c:v>
                </c:pt>
                <c:pt idx="5">
                  <c:v>42</c:v>
                </c:pt>
                <c:pt idx="6">
                  <c:v>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829-445D-BD85-5376F91963E3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Mitsubishi AlMulla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Sheet1!$K$2:$K$8</c:f>
              <c:numCache>
                <c:formatCode>General</c:formatCode>
                <c:ptCount val="7"/>
                <c:pt idx="0">
                  <c:v>77</c:v>
                </c:pt>
                <c:pt idx="1">
                  <c:v>65</c:v>
                </c:pt>
                <c:pt idx="2">
                  <c:v>52</c:v>
                </c:pt>
                <c:pt idx="3">
                  <c:v>52</c:v>
                </c:pt>
                <c:pt idx="4">
                  <c:v>58</c:v>
                </c:pt>
                <c:pt idx="5">
                  <c:v>53</c:v>
                </c:pt>
                <c:pt idx="6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A829-445D-BD85-5376F91963E3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Renault Kuwait - Al Babtain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Sheet1!$L$2:$L$8</c:f>
              <c:numCache>
                <c:formatCode>General</c:formatCode>
                <c:ptCount val="7"/>
                <c:pt idx="0">
                  <c:v>0</c:v>
                </c:pt>
                <c:pt idx="1">
                  <c:v>11</c:v>
                </c:pt>
                <c:pt idx="2">
                  <c:v>14</c:v>
                </c:pt>
                <c:pt idx="3">
                  <c:v>1</c:v>
                </c:pt>
                <c:pt idx="4">
                  <c:v>1</c:v>
                </c:pt>
                <c:pt idx="5">
                  <c:v>-4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829-445D-BD85-5376F91963E3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GMC Behbehani جي ام سي بهبهاني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Sheet1!$M$2:$M$8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4</c:v>
                </c:pt>
                <c:pt idx="3">
                  <c:v>7</c:v>
                </c:pt>
                <c:pt idx="4">
                  <c:v>3</c:v>
                </c:pt>
                <c:pt idx="5">
                  <c:v>2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A829-445D-BD85-5376F91963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5943752"/>
        <c:axId val="280623208"/>
      </c:barChart>
      <c:catAx>
        <c:axId val="345943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623208"/>
        <c:crosses val="autoZero"/>
        <c:auto val="1"/>
        <c:lblAlgn val="ctr"/>
        <c:lblOffset val="100"/>
        <c:noMultiLvlLbl val="0"/>
      </c:catAx>
      <c:valAx>
        <c:axId val="280623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943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02CCE-6ADC-4776-971D-77D43A46F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Automotive Core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7C1076-CA2B-4F48-909A-15AA2EF8BE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01560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9E8D14-5586-4DB4-9E75-4A64E87AAD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20/08/2018 - 26/08/2018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BA043C-42C2-4653-A72A-39A87F314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9437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Change Per Weekday | Automotive Core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Per Weekday | Automotive Core</dc:title>
  <dc:creator>Administrator</dc:creator>
  <cp:lastModifiedBy>Administrator</cp:lastModifiedBy>
  <cp:revision>1</cp:revision>
  <dcterms:created xsi:type="dcterms:W3CDTF">2018-08-27T07:04:30Z</dcterms:created>
  <dcterms:modified xsi:type="dcterms:W3CDTF">2018-08-27T07:04:35Z</dcterms:modified>
</cp:coreProperties>
</file>