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Peugeot ME</c:v>
                </c:pt>
                <c:pt idx="1">
                  <c:v>Hyundai Kuwait</c:v>
                </c:pt>
                <c:pt idx="2">
                  <c:v>KIA Motors Kuwait</c:v>
                </c:pt>
                <c:pt idx="3">
                  <c:v>Chevrolet Alghanim شفروليه الغانم</c:v>
                </c:pt>
                <c:pt idx="4">
                  <c:v>Volkswagen Kuwait</c:v>
                </c:pt>
                <c:pt idx="5">
                  <c:v>TOYOTA Kuwait</c:v>
                </c:pt>
                <c:pt idx="6">
                  <c:v>Honda Alghanim هوندا الغانم</c:v>
                </c:pt>
                <c:pt idx="7">
                  <c:v>Ford Alghanim فورد الغانم</c:v>
                </c:pt>
                <c:pt idx="8">
                  <c:v>Nissan Kuwait - Al Babtain</c:v>
                </c:pt>
                <c:pt idx="9">
                  <c:v>Mitsubishi AlMulla</c:v>
                </c:pt>
                <c:pt idx="10">
                  <c:v>Renault Kuwait - Al Babtain</c:v>
                </c:pt>
                <c:pt idx="11">
                  <c:v>GMC Behbehani جي ام سي بهبهاني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7</c:v>
                </c:pt>
                <c:pt idx="4">
                  <c:v>5</c:v>
                </c:pt>
                <c:pt idx="5">
                  <c:v>0</c:v>
                </c:pt>
                <c:pt idx="6">
                  <c:v>6</c:v>
                </c:pt>
                <c:pt idx="7">
                  <c:v>8</c:v>
                </c:pt>
                <c:pt idx="8">
                  <c:v>3</c:v>
                </c:pt>
                <c:pt idx="9">
                  <c:v>7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7-4ED0-B362-00E95434A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428288"/>
        <c:axId val="299428616"/>
      </c:barChart>
      <c:catAx>
        <c:axId val="29942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28616"/>
        <c:crosses val="autoZero"/>
        <c:auto val="1"/>
        <c:lblAlgn val="ctr"/>
        <c:lblOffset val="100"/>
        <c:noMultiLvlLbl val="0"/>
      </c:catAx>
      <c:valAx>
        <c:axId val="29942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2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F6E5F-403B-4C76-8E0C-EBF4D74A9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Automotive Core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B231ED-4159-4CFE-B562-A6AE05E4A6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716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DCE53-F619-4B6B-BD03-CCE9A6849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D22A3-0397-480C-BD65-31FF5ACE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70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App Usage | Automotive 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App Usage | Automotive Core</dc:title>
  <dc:creator>Administrator</dc:creator>
  <cp:lastModifiedBy>Administrator</cp:lastModifiedBy>
  <cp:revision>1</cp:revision>
  <dcterms:created xsi:type="dcterms:W3CDTF">2018-08-27T06:58:16Z</dcterms:created>
  <dcterms:modified xsi:type="dcterms:W3CDTF">2018-08-27T06:58:23Z</dcterms:modified>
</cp:coreProperties>
</file>