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A6D56-A0C6-490A-A24D-B445FD17B2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Interacting Users | Zain KSA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0CFE43C-A98A-4EA5-8A1D-F519A47114B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66744767"/>
              </p:ext>
            </p:extLst>
          </p:nvPr>
        </p:nvGraphicFramePr>
        <p:xfrm>
          <a:off x="457200" y="1731963"/>
          <a:ext cx="8229600" cy="418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52377246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61630945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5335335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26799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@CITC_withU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(34), @Mobily (21), @ZainKSA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82825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@Slman1987F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(10), @Mobily (15), @ZainKSA (18)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05283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@BN707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(5), @Mobily (16), @ZainKSA (20)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87024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@lolh2018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(12), @Mobily (12), @ZainKSA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74351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@ll0_1ll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@ZainKSA (34)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547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@z60670842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@Mobily (1), @ZainKSA (28)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66991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@lska0939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@Mobily (28)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89695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@fj3235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(7), @Mobily (11), @ZainKSA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2288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@yaalasmari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(26)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4414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@okk14000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@ZainKSA (24)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16689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BC386A-D482-43BC-AB2D-D0E53AF1040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17/08/2018 - 23/08/2018</a:t>
            </a:r>
          </a:p>
        </p:txBody>
      </p:sp>
    </p:spTree>
    <p:extLst>
      <p:ext uri="{BB962C8B-B14F-4D97-AF65-F5344CB8AC3E}">
        <p14:creationId xmlns:p14="http://schemas.microsoft.com/office/powerpoint/2010/main" val="16769386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E69072-03BC-4252-B7C9-DBE1AD51CB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Interacting Users | Zain KSA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609D6B0-504D-4586-88BC-55AEBC6C44E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689707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8189018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78847206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5849985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77867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@jojoymf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(5), @Mobily (8), @ZainKSA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21110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@AB_AM9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(8), @Mobily (6), @ZainKSA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60546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@amatallah_alaq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(7), @Mobily (6), @ZainKSA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85207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@David_Ijx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(7), @Mobily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36122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@uciJSZfXCy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22246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@medoo1985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@Mobily (18)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94776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@saame777y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@Mobily (18)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29272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@abolotus1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@Mobily (18)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46380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@iJake0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(17)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05103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@virginmobile20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(1), @Mobily (1), @ZainKSA (1), @Virginmobileksa (13), @LebaraKSA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0069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35B2AD-E35B-4CE0-B9FC-5708ECBB8E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17/08/2018 - 23/08/2018</a:t>
            </a:r>
          </a:p>
        </p:txBody>
      </p:sp>
    </p:spTree>
    <p:extLst>
      <p:ext uri="{BB962C8B-B14F-4D97-AF65-F5344CB8AC3E}">
        <p14:creationId xmlns:p14="http://schemas.microsoft.com/office/powerpoint/2010/main" val="35935256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5142A1-D85C-4B60-86C1-3F60933DDC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Interacting Users | Zain KSA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FBD8C30-A70D-4FE2-9BBE-5C5CA930C05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865402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4745727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79182793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5127428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06714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@2010_ndawee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(1), @Mobily (1), @ZainKSA (1), @Virginmobileksa (13), @LebaraKSA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60497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@sardar9988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@Mobily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67197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@alswedi07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@Mobily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60528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@vip2015www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(3), @Mobily (6), @ZainKSA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63267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@AmthaL_111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(13), @ZainKSA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48977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04929F-5414-4269-A330-3E23D0ABAAE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17/08/2018 - 23/08/2018</a:t>
            </a:r>
          </a:p>
        </p:txBody>
      </p:sp>
    </p:spTree>
    <p:extLst>
      <p:ext uri="{BB962C8B-B14F-4D97-AF65-F5344CB8AC3E}">
        <p14:creationId xmlns:p14="http://schemas.microsoft.com/office/powerpoint/2010/main" val="202376413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443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Key Interacting Users | Zain KSA - 1 of 3</vt:lpstr>
      <vt:lpstr>Twitter Key Interacting Users | Zain KSA - 2 of 3</vt:lpstr>
      <vt:lpstr>Twitter Key Interacting Users | Zain KSA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Interacting Users | Zain KSA - 1 of 3</dc:title>
  <dc:creator>Administrator</dc:creator>
  <cp:lastModifiedBy>Administrator</cp:lastModifiedBy>
  <cp:revision>1</cp:revision>
  <dcterms:created xsi:type="dcterms:W3CDTF">2018-08-24T06:23:25Z</dcterms:created>
  <dcterms:modified xsi:type="dcterms:W3CDTF">2018-08-24T06:24:06Z</dcterms:modified>
</cp:coreProperties>
</file>