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77806-CBC9-448A-A18E-A8360268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C59227-6B35-462D-A844-185BF3524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59819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90481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68337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9155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72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52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@75_oooo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66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@0WqGPRE5J9tqLtc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(11), @Zain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40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@3aloya_1984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(7), @VIVAtelecom (1), @Zain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95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8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(9), @ZainKuwait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69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@ladyowl__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9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@Aboalii661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05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@shaikajaz700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938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362B6-EAF2-40B9-AC2C-D9D7E140B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16/08/2018 - 22/08/2018</a:t>
            </a:r>
          </a:p>
        </p:txBody>
      </p:sp>
    </p:spTree>
    <p:extLst>
      <p:ext uri="{BB962C8B-B14F-4D97-AF65-F5344CB8AC3E}">
        <p14:creationId xmlns:p14="http://schemas.microsoft.com/office/powerpoint/2010/main" val="310402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E4AA-6E7A-4480-A95F-B3CD8FD8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80E5FB-9343-4E21-B4E2-660601849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106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29358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536406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1366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60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@failaka66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39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@daloolsyr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71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@chabreeet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95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@M_Aldewli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(1), @OoredooKuwait (3), @ZainKuwait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70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@YousufAldmak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(1),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14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@An_Shamsah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89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@bo_juoher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13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@iishrx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7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@bod3ei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8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@s_mamahs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598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AA617-0FDF-40C9-9DD7-B1E72E10B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16/08/2018 - 22/08/2018</a:t>
            </a:r>
          </a:p>
        </p:txBody>
      </p:sp>
    </p:spTree>
    <p:extLst>
      <p:ext uri="{BB962C8B-B14F-4D97-AF65-F5344CB8AC3E}">
        <p14:creationId xmlns:p14="http://schemas.microsoft.com/office/powerpoint/2010/main" val="612971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78222-E574-4733-9CE7-411B643CF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F30CC-B868-4D6B-98C6-2624C5B12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897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23438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85454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3124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38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@kw4ever2kw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41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@MOHAX_75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9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@DAlkheshen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7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@94ovo94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@EurekaKuwait (1),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38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@bokandar1111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9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83B01-4DBB-4D01-A392-F40E10BCE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16/08/2018 - 22/08/2018</a:t>
            </a:r>
          </a:p>
        </p:txBody>
      </p:sp>
    </p:spTree>
    <p:extLst>
      <p:ext uri="{BB962C8B-B14F-4D97-AF65-F5344CB8AC3E}">
        <p14:creationId xmlns:p14="http://schemas.microsoft.com/office/powerpoint/2010/main" val="5725823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New Zain - 1 of 3</vt:lpstr>
      <vt:lpstr>Twitter Key Influencers | New Zain - 2 of 3</vt:lpstr>
      <vt:lpstr>Twitter Key Influencers | New Zain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New Zain - 1 of 3</dc:title>
  <dc:creator>Administrator</dc:creator>
  <cp:lastModifiedBy>Administrator</cp:lastModifiedBy>
  <cp:revision>1</cp:revision>
  <dcterms:created xsi:type="dcterms:W3CDTF">2018-08-23T07:22:21Z</dcterms:created>
  <dcterms:modified xsi:type="dcterms:W3CDTF">2018-08-23T07:23:01Z</dcterms:modified>
</cp:coreProperties>
</file>