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  <p:sldId id="259" r:id="rId4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5"/>
      <p:bold r:id="rId6"/>
      <p:italic r:id="rId7"/>
      <p:boldItalic r:id="rId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4692" autoAdjust="0"/>
  </p:normalViewPr>
  <p:slideViewPr>
    <p:cSldViewPr snapToGrid="0">
      <p:cViewPr varScale="1">
        <p:scale>
          <a:sx n="113" d="100"/>
          <a:sy n="113" d="100"/>
        </p:scale>
        <p:origin x="2040" y="10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4.fntdata"/><Relationship Id="rId3" Type="http://schemas.openxmlformats.org/officeDocument/2006/relationships/slide" Target="slides/slide2.xml"/><Relationship Id="rId7" Type="http://schemas.openxmlformats.org/officeDocument/2006/relationships/font" Target="fonts/font3.fntdata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2.fntdata"/><Relationship Id="rId11" Type="http://schemas.openxmlformats.org/officeDocument/2006/relationships/theme" Target="theme/theme1.xml"/><Relationship Id="rId5" Type="http://schemas.openxmlformats.org/officeDocument/2006/relationships/font" Target="fonts/font1.fntdata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8/22/2018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8/22/2018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8/22/2018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8/22/2018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8/22/2018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8/22/2018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CDA869-9C0F-4233-9721-2CE8409C31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Influencers | al ordon al yawm - 1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D5DB115-C629-4BDE-812C-9C05B877D8E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57282314"/>
              </p:ext>
            </p:extLst>
          </p:nvPr>
        </p:nvGraphicFramePr>
        <p:xfrm>
          <a:off x="457200" y="1731963"/>
          <a:ext cx="8229600" cy="40792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1732492024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2956570672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160742724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6597322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@mbc1_4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@mbc1 (150)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8545008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@ABDRAHMANKHORIJ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@mbc1 (59)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0882398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@Hassan_Hashim48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@mbc1 (45)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9965545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@8x0K0D7t1xQMBZ5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@mbc1 (33)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691372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@imohammdnajmi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@mbc1 (24)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9816042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@krAUDDZDxuBkobK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@mbc1 (23)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588270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@saleh_alsubiae_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@mbc1 (23)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5203769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@AlGiniralAl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@mbc1 (21)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0957665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@mosaalfifi1389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@mbc1 (20)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219554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@HeshamOraif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@mbc1 (17)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6188784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74D72F5-02F5-404F-B8CB-C9289995C83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16/08/2018 - 22/08/2018</a:t>
            </a:r>
          </a:p>
        </p:txBody>
      </p:sp>
    </p:spTree>
    <p:extLst>
      <p:ext uri="{BB962C8B-B14F-4D97-AF65-F5344CB8AC3E}">
        <p14:creationId xmlns:p14="http://schemas.microsoft.com/office/powerpoint/2010/main" val="343368882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2C8E118-95B9-4587-B9E3-7D22323CF4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Influencers | al ordon al yawm - 2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C0F9095-547D-4506-927C-4360C13F305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25819391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2010550827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1493872753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420892991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329523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@Awad_alfayadh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@mbc1 (16)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540260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@abody200038079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@mbc1 (15)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5837097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@j6YNnMa3uln03A6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@RoyaTV (15)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2413963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@Mh_Khawla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@RoyaTV (14)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6254416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@azo0ozi4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@mbc1 (13)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903339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@musaad1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@mbc1 (13)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5830856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@OZIizJVCWT4JmLO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@mbc1 (13)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3992755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@khaledalharbi_2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@mbc1 (12)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2096861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@MohamdAlmshari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@mbc1 (11)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1450467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@SELIMAH83950455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@mbc1 (11)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6289847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D303F59-9E1F-4FAA-A5D4-3F13C0F124D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16/08/2018 - 22/08/2018</a:t>
            </a:r>
          </a:p>
        </p:txBody>
      </p:sp>
    </p:spTree>
    <p:extLst>
      <p:ext uri="{BB962C8B-B14F-4D97-AF65-F5344CB8AC3E}">
        <p14:creationId xmlns:p14="http://schemas.microsoft.com/office/powerpoint/2010/main" val="406327423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A56D08-88FB-40B6-9A10-F6EDB190AF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Influencers | al ordon al yawm - 3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0EC1249-B776-46EF-AA1E-AF8CCCC45A1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7549982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711548163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2839189674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284199265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032241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@Nader_Naif899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@mbc1 (11)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4665436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@narjesalawami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@mbc1 (10)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2732416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@atb_nassr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@mbc1 (10)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710660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@yahyajarrah54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@RoyaTV (10)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1074845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@hamooodalsaad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@mbc1 (10)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312091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54FBE28-40FC-4172-A90C-D45BDEB9C21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16/08/2018 - 22/08/2018</a:t>
            </a:r>
          </a:p>
        </p:txBody>
      </p:sp>
    </p:spTree>
    <p:extLst>
      <p:ext uri="{BB962C8B-B14F-4D97-AF65-F5344CB8AC3E}">
        <p14:creationId xmlns:p14="http://schemas.microsoft.com/office/powerpoint/2010/main" val="1807249321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272</Words>
  <Application>Microsoft Office PowerPoint</Application>
  <PresentationFormat>On-screen Show (4:3)</PresentationFormat>
  <Paragraphs>90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6" baseType="lpstr">
      <vt:lpstr>Arial</vt:lpstr>
      <vt:lpstr>Calibri</vt:lpstr>
      <vt:lpstr>quintly_template</vt:lpstr>
      <vt:lpstr>Twitter Key Influencers | al ordon al yawm - 1 of 3</vt:lpstr>
      <vt:lpstr>Twitter Key Influencers | al ordon al yawm - 2 of 3</vt:lpstr>
      <vt:lpstr>Twitter Key Influencers | al ordon al yawm - 3 of 3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Twitter Key Influencers | al ordon al yawm - 1 of 3</dc:title>
  <dc:creator>Administrator</dc:creator>
  <cp:lastModifiedBy>Administrator</cp:lastModifiedBy>
  <cp:revision>1</cp:revision>
  <dcterms:created xsi:type="dcterms:W3CDTF">2018-08-22T09:02:54Z</dcterms:created>
  <dcterms:modified xsi:type="dcterms:W3CDTF">2018-08-22T09:03:34Z</dcterms:modified>
</cp:coreProperties>
</file>