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@Alordonalyoom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16/08/2018</c:v>
                </c:pt>
                <c:pt idx="1">
                  <c:v>17/08/2018</c:v>
                </c:pt>
                <c:pt idx="2">
                  <c:v>18/08/2018</c:v>
                </c:pt>
                <c:pt idx="3">
                  <c:v>19/08/2018</c:v>
                </c:pt>
                <c:pt idx="4">
                  <c:v>20/08/2018</c:v>
                </c:pt>
                <c:pt idx="5">
                  <c:v>21/08/2018</c:v>
                </c:pt>
                <c:pt idx="6">
                  <c:v>22/08/2018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1.4346717977282E-2</c:v>
                </c:pt>
                <c:pt idx="1">
                  <c:v>3.8593405015347998E-2</c:v>
                </c:pt>
                <c:pt idx="2">
                  <c:v>2.3314203730273E-2</c:v>
                </c:pt>
                <c:pt idx="3">
                  <c:v>1.8125398758773E-2</c:v>
                </c:pt>
                <c:pt idx="4">
                  <c:v>2.1737240239979E-2</c:v>
                </c:pt>
                <c:pt idx="5">
                  <c:v>1.5976871576384999E-2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8D-405D-84AD-7D01D3600DE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@mbc1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16/08/2018</c:v>
                </c:pt>
                <c:pt idx="1">
                  <c:v>17/08/2018</c:v>
                </c:pt>
                <c:pt idx="2">
                  <c:v>18/08/2018</c:v>
                </c:pt>
                <c:pt idx="3">
                  <c:v>19/08/2018</c:v>
                </c:pt>
                <c:pt idx="4">
                  <c:v>20/08/2018</c:v>
                </c:pt>
                <c:pt idx="5">
                  <c:v>21/08/2018</c:v>
                </c:pt>
                <c:pt idx="6">
                  <c:v>22/08/2018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1.7223466723605E-3</c:v>
                </c:pt>
                <c:pt idx="1">
                  <c:v>1.4331002507531E-3</c:v>
                </c:pt>
                <c:pt idx="2">
                  <c:v>1.0618631494128999E-3</c:v>
                </c:pt>
                <c:pt idx="3">
                  <c:v>7.9030924844716995E-4</c:v>
                </c:pt>
                <c:pt idx="4">
                  <c:v>1.3637397496909999E-3</c:v>
                </c:pt>
                <c:pt idx="5">
                  <c:v>6.4757526212707E-4</c:v>
                </c:pt>
                <c:pt idx="6">
                  <c:v>9.4663552586392004E-4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F8D-405D-84AD-7D01D3600DE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@RoyaTV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16/08/2018</c:v>
                </c:pt>
                <c:pt idx="1">
                  <c:v>17/08/2018</c:v>
                </c:pt>
                <c:pt idx="2">
                  <c:v>18/08/2018</c:v>
                </c:pt>
                <c:pt idx="3">
                  <c:v>19/08/2018</c:v>
                </c:pt>
                <c:pt idx="4">
                  <c:v>20/08/2018</c:v>
                </c:pt>
                <c:pt idx="5">
                  <c:v>21/08/2018</c:v>
                </c:pt>
                <c:pt idx="6">
                  <c:v>22/08/2018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2.1512145749625002E-3</c:v>
                </c:pt>
                <c:pt idx="1">
                  <c:v>2.9357416480246998E-3</c:v>
                </c:pt>
                <c:pt idx="2">
                  <c:v>2.9027521428478999E-3</c:v>
                </c:pt>
                <c:pt idx="3">
                  <c:v>4.0259045862599003E-3</c:v>
                </c:pt>
                <c:pt idx="4">
                  <c:v>4.8705829988835003E-3</c:v>
                </c:pt>
                <c:pt idx="5">
                  <c:v>6.1236900535999996E-3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F8D-405D-84AD-7D01D3600DE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@factjoSocial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16/08/2018</c:v>
                </c:pt>
                <c:pt idx="1">
                  <c:v>17/08/2018</c:v>
                </c:pt>
                <c:pt idx="2">
                  <c:v>18/08/2018</c:v>
                </c:pt>
                <c:pt idx="3">
                  <c:v>19/08/2018</c:v>
                </c:pt>
                <c:pt idx="4">
                  <c:v>20/08/2018</c:v>
                </c:pt>
                <c:pt idx="5">
                  <c:v>21/08/2018</c:v>
                </c:pt>
                <c:pt idx="6">
                  <c:v>22/08/2018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4.8635766742863001E-3</c:v>
                </c:pt>
                <c:pt idx="1">
                  <c:v>9.0700479805538002E-4</c:v>
                </c:pt>
                <c:pt idx="2">
                  <c:v>3.1094527363184001E-2</c:v>
                </c:pt>
                <c:pt idx="3">
                  <c:v>3.9125793679482997E-2</c:v>
                </c:pt>
                <c:pt idx="4">
                  <c:v>3.8570186875272E-2</c:v>
                </c:pt>
                <c:pt idx="5">
                  <c:v>3.6515452122155997E-2</c:v>
                </c:pt>
                <c:pt idx="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F8D-405D-84AD-7D01D3600D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1626056"/>
        <c:axId val="291625072"/>
      </c:lineChart>
      <c:catAx>
        <c:axId val="291626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25072"/>
        <c:crosses val="autoZero"/>
        <c:auto val="1"/>
        <c:lblAlgn val="ctr"/>
        <c:lblOffset val="100"/>
        <c:noMultiLvlLbl val="0"/>
      </c:catAx>
      <c:valAx>
        <c:axId val="291625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1626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EC2E4-7816-4E3A-9D1C-BFF5063D78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al ordon al yawm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3AAC08D-4B6C-48F8-A21A-7BA4C19EDB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12359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02F3B2-C2EB-4539-ADAF-2650066B2E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16/08/2018 - 22/08/2018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233AAF-8FBC-428C-9B1C-47432B522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600508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 Rate | al ordon al yawm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al ordon al yawm</dc:title>
  <dc:creator>Administrator</dc:creator>
  <cp:lastModifiedBy>Administrator</cp:lastModifiedBy>
  <cp:revision>1</cp:revision>
  <dcterms:created xsi:type="dcterms:W3CDTF">2018-08-22T08:53:50Z</dcterms:created>
  <dcterms:modified xsi:type="dcterms:W3CDTF">2018-08-22T08:54:01Z</dcterms:modified>
</cp:coreProperties>
</file>