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MBC1</c:v>
                </c:pt>
                <c:pt idx="1">
                  <c:v>الأردن اليوم</c:v>
                </c:pt>
                <c:pt idx="2">
                  <c:v>Roya - رؤيا</c:v>
                </c:pt>
                <c:pt idx="3">
                  <c:v>مؤسسة الإذاعة والتلفزيون الأردنية</c:v>
                </c:pt>
                <c:pt idx="4">
                  <c:v>وكالة الحقيقة الدولية الاخبارية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48153</c:v>
                </c:pt>
                <c:pt idx="1">
                  <c:v>9309</c:v>
                </c:pt>
                <c:pt idx="2">
                  <c:v>126801</c:v>
                </c:pt>
                <c:pt idx="3">
                  <c:v>11137</c:v>
                </c:pt>
                <c:pt idx="4">
                  <c:v>25447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8EF-426C-99FF-293E8D074FD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MBC1</c:v>
                </c:pt>
                <c:pt idx="1">
                  <c:v>الأردن اليوم</c:v>
                </c:pt>
                <c:pt idx="2">
                  <c:v>Roya - رؤيا</c:v>
                </c:pt>
                <c:pt idx="3">
                  <c:v>مؤسسة الإذاعة والتلفزيون الأردنية</c:v>
                </c:pt>
                <c:pt idx="4">
                  <c:v>وكالة الحقيقة الدولية الاخبارية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3161</c:v>
                </c:pt>
                <c:pt idx="1">
                  <c:v>372</c:v>
                </c:pt>
                <c:pt idx="2">
                  <c:v>5911</c:v>
                </c:pt>
                <c:pt idx="3">
                  <c:v>610</c:v>
                </c:pt>
                <c:pt idx="4">
                  <c:v>311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8EF-426C-99FF-293E8D074FD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MBC1</c:v>
                </c:pt>
                <c:pt idx="1">
                  <c:v>الأردن اليوم</c:v>
                </c:pt>
                <c:pt idx="2">
                  <c:v>Roya - رؤيا</c:v>
                </c:pt>
                <c:pt idx="3">
                  <c:v>مؤسسة الإذاعة والتلفزيون الأردنية</c:v>
                </c:pt>
                <c:pt idx="4">
                  <c:v>وكالة الحقيقة الدولية الاخبارية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275</c:v>
                </c:pt>
                <c:pt idx="1">
                  <c:v>81</c:v>
                </c:pt>
                <c:pt idx="2">
                  <c:v>2494</c:v>
                </c:pt>
                <c:pt idx="3">
                  <c:v>120</c:v>
                </c:pt>
                <c:pt idx="4">
                  <c:v>114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8EF-426C-99FF-293E8D074FD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MBC1</c:v>
                </c:pt>
                <c:pt idx="1">
                  <c:v>الأردن اليوم</c:v>
                </c:pt>
                <c:pt idx="2">
                  <c:v>Roya - رؤيا</c:v>
                </c:pt>
                <c:pt idx="3">
                  <c:v>مؤسسة الإذاعة والتلفزيون الأردنية</c:v>
                </c:pt>
                <c:pt idx="4">
                  <c:v>وكالة الحقيقة الدولية الاخبارية</c:v>
                </c:pt>
              </c:strCache>
            </c:strRef>
          </c:cat>
          <c:val>
            <c:numRef>
              <c:f>Sheet1!$E$2:$E$6</c:f>
              <c:numCache>
                <c:formatCode>General</c:formatCode>
                <c:ptCount val="5"/>
                <c:pt idx="0">
                  <c:v>273</c:v>
                </c:pt>
                <c:pt idx="1">
                  <c:v>42</c:v>
                </c:pt>
                <c:pt idx="2">
                  <c:v>593</c:v>
                </c:pt>
                <c:pt idx="3">
                  <c:v>66</c:v>
                </c:pt>
                <c:pt idx="4">
                  <c:v>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8EF-426C-99FF-293E8D074FD9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MBC1</c:v>
                </c:pt>
                <c:pt idx="1">
                  <c:v>الأردن اليوم</c:v>
                </c:pt>
                <c:pt idx="2">
                  <c:v>Roya - رؤيا</c:v>
                </c:pt>
                <c:pt idx="3">
                  <c:v>مؤسسة الإذاعة والتلفزيون الأردنية</c:v>
                </c:pt>
                <c:pt idx="4">
                  <c:v>وكالة الحقيقة الدولية الاخبارية</c:v>
                </c:pt>
              </c:strCache>
            </c:strRef>
          </c:cat>
          <c:val>
            <c:numRef>
              <c:f>Sheet1!$F$2:$F$6</c:f>
              <c:numCache>
                <c:formatCode>General</c:formatCode>
                <c:ptCount val="5"/>
                <c:pt idx="0">
                  <c:v>179</c:v>
                </c:pt>
                <c:pt idx="1">
                  <c:v>69</c:v>
                </c:pt>
                <c:pt idx="2">
                  <c:v>808</c:v>
                </c:pt>
                <c:pt idx="3">
                  <c:v>171</c:v>
                </c:pt>
                <c:pt idx="4">
                  <c:v>224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8EF-426C-99FF-293E8D074FD9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MBC1</c:v>
                </c:pt>
                <c:pt idx="1">
                  <c:v>الأردن اليوم</c:v>
                </c:pt>
                <c:pt idx="2">
                  <c:v>Roya - رؤيا</c:v>
                </c:pt>
                <c:pt idx="3">
                  <c:v>مؤسسة الإذاعة والتلفزيون الأردنية</c:v>
                </c:pt>
                <c:pt idx="4">
                  <c:v>وكالة الحقيقة الدولية الاخبارية</c:v>
                </c:pt>
              </c:strCache>
            </c:strRef>
          </c:cat>
          <c:val>
            <c:numRef>
              <c:f>Sheet1!$G$2:$G$6</c:f>
              <c:numCache>
                <c:formatCode>General</c:formatCode>
                <c:ptCount val="5"/>
                <c:pt idx="0">
                  <c:v>55</c:v>
                </c:pt>
                <c:pt idx="1">
                  <c:v>61</c:v>
                </c:pt>
                <c:pt idx="2">
                  <c:v>744</c:v>
                </c:pt>
                <c:pt idx="3">
                  <c:v>49</c:v>
                </c:pt>
                <c:pt idx="4">
                  <c:v>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A8EF-426C-99FF-293E8D074FD9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MBC1</c:v>
                </c:pt>
                <c:pt idx="1">
                  <c:v>الأردن اليوم</c:v>
                </c:pt>
                <c:pt idx="2">
                  <c:v>Roya - رؤيا</c:v>
                </c:pt>
                <c:pt idx="3">
                  <c:v>مؤسسة الإذاعة والتلفزيون الأردنية</c:v>
                </c:pt>
                <c:pt idx="4">
                  <c:v>وكالة الحقيقة الدولية الاخبارية</c:v>
                </c:pt>
              </c:strCache>
            </c:strRef>
          </c:cat>
          <c:val>
            <c:numRef>
              <c:f>Sheet1!$H$2:$H$6</c:f>
              <c:numCache>
                <c:formatCode>General</c:formatCode>
                <c:ptCount val="5"/>
                <c:pt idx="0">
                  <c:v>1778</c:v>
                </c:pt>
                <c:pt idx="1">
                  <c:v>2139</c:v>
                </c:pt>
                <c:pt idx="2">
                  <c:v>27441</c:v>
                </c:pt>
                <c:pt idx="3">
                  <c:v>2965</c:v>
                </c:pt>
                <c:pt idx="4">
                  <c:v>2425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A8EF-426C-99FF-293E8D074FD9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MBC1</c:v>
                </c:pt>
                <c:pt idx="1">
                  <c:v>الأردن اليوم</c:v>
                </c:pt>
                <c:pt idx="2">
                  <c:v>Roya - رؤيا</c:v>
                </c:pt>
                <c:pt idx="3">
                  <c:v>مؤسسة الإذاعة والتلفزيون الأردنية</c:v>
                </c:pt>
                <c:pt idx="4">
                  <c:v>وكالة الحقيقة الدولية الاخبارية</c:v>
                </c:pt>
              </c:strCache>
            </c:strRef>
          </c:cat>
          <c:val>
            <c:numRef>
              <c:f>Sheet1!$I$2:$I$6</c:f>
              <c:numCache>
                <c:formatCode>General</c:formatCode>
                <c:ptCount val="5"/>
                <c:pt idx="0">
                  <c:v>2336</c:v>
                </c:pt>
                <c:pt idx="1">
                  <c:v>533</c:v>
                </c:pt>
                <c:pt idx="2">
                  <c:v>2679</c:v>
                </c:pt>
                <c:pt idx="3">
                  <c:v>668</c:v>
                </c:pt>
                <c:pt idx="4">
                  <c:v>429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A8EF-426C-99FF-293E8D074FD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6039464"/>
        <c:axId val="286039792"/>
      </c:barChart>
      <c:catAx>
        <c:axId val="2860394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039792"/>
        <c:crosses val="autoZero"/>
        <c:auto val="1"/>
        <c:lblAlgn val="ctr"/>
        <c:lblOffset val="100"/>
        <c:noMultiLvlLbl val="0"/>
      </c:catAx>
      <c:valAx>
        <c:axId val="286039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039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C7A860-7B27-4CF3-A300-57D883684B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al ordon al yawm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68C6A9D-8D3A-4E8C-9693-B31EB88E068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2377632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2C321E-056D-403A-B09F-13EC90E1CA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16/08/2018 - 22/08/2018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1373BA-84A8-4867-A8A1-C3949F2007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48808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Interactions Distribution | al ordon al yawm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Interactions Distribution | al ordon al yawm</dc:title>
  <dc:creator>Administrator</dc:creator>
  <cp:lastModifiedBy>Administrator</cp:lastModifiedBy>
  <cp:revision>1</cp:revision>
  <dcterms:created xsi:type="dcterms:W3CDTF">2018-08-22T08:05:05Z</dcterms:created>
  <dcterms:modified xsi:type="dcterms:W3CDTF">2018-08-22T08:05:10Z</dcterms:modified>
</cp:coreProperties>
</file>