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129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46E95-DA46-4D75-B0E0-9B7D8BD65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A83803-5174-4778-9B6B-7CEEF2B67D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8148398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5505954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8343450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37386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132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@shoshoahmad14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(468)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547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@SERAG_AMIN57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(405)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186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@bd5ch5aQacfEyP7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(209)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292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@somii011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(198)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339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@Hessa_alsh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(195)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44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@modz_ms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(179)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741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@abar000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(1), @YaMsh3L (176)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908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@rrrav9_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(177)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633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@batola_almosawi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(171)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084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@iP7AYO6klTot4ZB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(1), @YaMsh3L (170)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688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CEF2F3-FCCA-4625-9060-968D4777B1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15/08/2018 - 21/08/2018</a:t>
            </a:r>
          </a:p>
        </p:txBody>
      </p:sp>
    </p:spTree>
    <p:extLst>
      <p:ext uri="{BB962C8B-B14F-4D97-AF65-F5344CB8AC3E}">
        <p14:creationId xmlns:p14="http://schemas.microsoft.com/office/powerpoint/2010/main" val="4238401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DF699-71B4-4B4D-A7BD-BA67AF800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54F499-8AC9-49AC-B412-0B2683A800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97468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632258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812705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14799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014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@Q22M8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(165)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63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@rabo3ah_7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753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@daniaabdulm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596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@george19934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147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@Zamlkawia9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012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@halamaher893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987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@azizsss2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770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@shorroqas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743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@MeMe0o99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544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@DpnL6lvd5IaSje7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558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BF9121-1AE8-431D-B915-33C1925035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15/08/2018 - 21/08/2018</a:t>
            </a:r>
          </a:p>
        </p:txBody>
      </p:sp>
    </p:spTree>
    <p:extLst>
      <p:ext uri="{BB962C8B-B14F-4D97-AF65-F5344CB8AC3E}">
        <p14:creationId xmlns:p14="http://schemas.microsoft.com/office/powerpoint/2010/main" val="1090786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45C35-54D1-4576-8EBF-217A7DD0A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163317-B77A-42E2-BB2E-B354F794C1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33006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520741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894846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11879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305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@ibtahal55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260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@xxiii26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041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@khawlah_gh0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048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@amjad1__00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(3), @YaMsh3L (101)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313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@atooooma90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6641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F6DDAA-AA42-4F94-9622-F5B3479D64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15/08/2018 - 21/08/2018</a:t>
            </a:r>
          </a:p>
        </p:txBody>
      </p:sp>
    </p:spTree>
    <p:extLst>
      <p:ext uri="{BB962C8B-B14F-4D97-AF65-F5344CB8AC3E}">
        <p14:creationId xmlns:p14="http://schemas.microsoft.com/office/powerpoint/2010/main" val="25078800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Kuwait Radio - 1 of 3</vt:lpstr>
      <vt:lpstr>Twitter Key Influencers | Kuwait Radio - 2 of 3</vt:lpstr>
      <vt:lpstr>Twitter Key Influencers | Kuwait Radio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Kuwait Radio - 1 of 3</dc:title>
  <dc:creator>Administrator</dc:creator>
  <cp:lastModifiedBy>Administrator</cp:lastModifiedBy>
  <cp:revision>1</cp:revision>
  <dcterms:created xsi:type="dcterms:W3CDTF">2018-08-22T07:53:00Z</dcterms:created>
  <dcterms:modified xsi:type="dcterms:W3CDTF">2018-08-22T07:53:40Z</dcterms:modified>
</cp:coreProperties>
</file>