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@WatanNews</c:v>
                </c:pt>
                <c:pt idx="1">
                  <c:v>@AlraiMediaGroup</c:v>
                </c:pt>
                <c:pt idx="2">
                  <c:v>@aljarida</c:v>
                </c:pt>
                <c:pt idx="3">
                  <c:v>@alqabas</c:v>
                </c:pt>
                <c:pt idx="4">
                  <c:v>@AlAnba_News_KW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577</c:v>
                </c:pt>
                <c:pt idx="1">
                  <c:v>610</c:v>
                </c:pt>
                <c:pt idx="2">
                  <c:v>452</c:v>
                </c:pt>
                <c:pt idx="3">
                  <c:v>777</c:v>
                </c:pt>
                <c:pt idx="4">
                  <c:v>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3-4F62-ABC5-0A630E130A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@WatanNews</c:v>
                </c:pt>
                <c:pt idx="1">
                  <c:v>@AlraiMediaGroup</c:v>
                </c:pt>
                <c:pt idx="2">
                  <c:v>@aljarida</c:v>
                </c:pt>
                <c:pt idx="3">
                  <c:v>@alqabas</c:v>
                </c:pt>
                <c:pt idx="4">
                  <c:v>@AlAnba_News_KW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3-4F62-ABC5-0A630E130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731504"/>
        <c:axId val="346065944"/>
      </c:barChart>
      <c:catAx>
        <c:axId val="17773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65944"/>
        <c:crosses val="autoZero"/>
        <c:auto val="1"/>
        <c:lblAlgn val="ctr"/>
        <c:lblOffset val="100"/>
        <c:noMultiLvlLbl val="0"/>
      </c:catAx>
      <c:valAx>
        <c:axId val="34606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3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DA862-7B6A-46F6-86D3-190B7D750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Twitter Tweet Type Distribution | Al Jarida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C6F399-C9B6-4470-8BFF-4477D80A6A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0207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B9313-D4CF-4E0F-AA42-B16BB9BB7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15/08/2018 - 21/08/2018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E772F-1762-4E7B-9668-13BC18645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5417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Tweet Type Distribution | Al Jarida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 | Al Jarida</dc:title>
  <dc:creator>Administrator</dc:creator>
  <cp:lastModifiedBy>Administrator</cp:lastModifiedBy>
  <cp:revision>1</cp:revision>
  <dcterms:created xsi:type="dcterms:W3CDTF">2018-08-22T07:17:15Z</dcterms:created>
  <dcterms:modified xsi:type="dcterms:W3CDTF">2018-08-22T07:17:23Z</dcterms:modified>
</cp:coreProperties>
</file>