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EFDD4-FB40-4C58-94BA-486673121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ED256F-20DC-4CC5-B507-7021AF7ED3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2416492"/>
              </p:ext>
            </p:extLst>
          </p:nvPr>
        </p:nvGraphicFramePr>
        <p:xfrm>
          <a:off x="457200" y="1731963"/>
          <a:ext cx="82296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550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15126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917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6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(75), @AlraiMediaGroup (69), @aljarida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18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20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(5), @aljarida (9), @alqabas (17),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654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6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(22), @alqabas (4),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572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@maheralsaif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(10), @aljarida (6), @alqabas (7),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24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@alqabas (11),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36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(10), @aljarida (11), @alqabas (17),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27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466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645CE-EABE-42DB-8DCC-25B2438E7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15/08/2018 - 21/08/2018</a:t>
            </a:r>
          </a:p>
        </p:txBody>
      </p:sp>
    </p:spTree>
    <p:extLst>
      <p:ext uri="{BB962C8B-B14F-4D97-AF65-F5344CB8AC3E}">
        <p14:creationId xmlns:p14="http://schemas.microsoft.com/office/powerpoint/2010/main" val="1298472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DD1D3-C976-4F16-A59E-C0E5D499E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97CD7E-32B2-4ECE-BDE0-45FA67191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273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81946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58529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0118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10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(17), @alqabas (11),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75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14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(6), @aljarida (4), @alqabas (3),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05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@Aledareya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(2), @aljarida (4), @alqabas (10),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8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@Ek9ts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(14), @alqabas (10),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37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(6), @aljarida (10),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428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@Aa123123420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(5), @alqabas (7),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9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@1Salman1977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@aljarida (3),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01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@hodhodAmr2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(9),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6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0AD5C-322E-4AA2-A6B6-7461915E8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15/08/2018 - 21/08/2018</a:t>
            </a:r>
          </a:p>
        </p:txBody>
      </p:sp>
    </p:spTree>
    <p:extLst>
      <p:ext uri="{BB962C8B-B14F-4D97-AF65-F5344CB8AC3E}">
        <p14:creationId xmlns:p14="http://schemas.microsoft.com/office/powerpoint/2010/main" val="789086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4E3D1-468C-48A1-8C4E-E6FE6BF77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23189B-5D46-4ACD-92F8-75A4C92B74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78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410870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20144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7455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49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1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@il_Amira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80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@BohamNy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(1), @aljarida (10), @alqabas (1),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21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38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@AbuBumshell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@aljarida (7), @alqabas (8),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0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@s_alkhalaf_70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016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ECD9D-23E1-410D-A61E-CF69F9B97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15/08/2018 - 21/08/2018</a:t>
            </a:r>
          </a:p>
        </p:txBody>
      </p:sp>
    </p:spTree>
    <p:extLst>
      <p:ext uri="{BB962C8B-B14F-4D97-AF65-F5344CB8AC3E}">
        <p14:creationId xmlns:p14="http://schemas.microsoft.com/office/powerpoint/2010/main" val="595111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2018-08-22T07:16:31Z</dcterms:created>
  <dcterms:modified xsi:type="dcterms:W3CDTF">2018-08-22T07:17:12Z</dcterms:modified>
</cp:coreProperties>
</file>