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00FD-44F3-446B-9CFD-503CC69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1B268-FCD2-4990-8F0C-58BD2CBC6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299018"/>
              </p:ext>
            </p:extLst>
          </p:nvPr>
        </p:nvGraphicFramePr>
        <p:xfrm>
          <a:off x="457200" y="1731963"/>
          <a:ext cx="8229600" cy="378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670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89476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5839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7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(8), @Gulf_Bank (8), @Bankboubyan (8), @warbabank (8), @ALTijariCBK (1), @Abk_kuwait (1), @BurganBankGroup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4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1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(19), @NBKPage (3), @Gulf_Bank (1), @Bankboubyan (1), @warbabank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81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(7), @ALTijariCBK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7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@KIBpage (2), @NBKPage (3), @Gulf_Bank (3), @Bankboubyan (2),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67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@oalaskar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@warbabank (3), @ALTijariCBK (1), @Abk_kuwait (2),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10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6166D-FC46-4FC2-A905-C15AA24DA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14/08/2018 - 20/08/2018</a:t>
            </a:r>
          </a:p>
        </p:txBody>
      </p:sp>
    </p:spTree>
    <p:extLst>
      <p:ext uri="{BB962C8B-B14F-4D97-AF65-F5344CB8AC3E}">
        <p14:creationId xmlns:p14="http://schemas.microsoft.com/office/powerpoint/2010/main" val="85293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6173-B1DD-4B20-9343-994E07FB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36815E-3210-4012-83AD-EBD8330E9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063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9832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7368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822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2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@anfal__alsayyar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@warbabank (3), @Abk_kuwait (2),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0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(10), @Gulf_Bank (5), @Bankboubyan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82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(4), @Gulf_Bank (2), @Bankboubyan (3),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@Almouwazri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(2), @Gulf_Bank (2), @Bankboubyan (2), @warbabank (2), @ALTijariCBK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2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8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92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F4D2B-1968-4390-A748-DE3AFE0AF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14/08/2018 - 20/08/2018</a:t>
            </a:r>
          </a:p>
        </p:txBody>
      </p:sp>
    </p:spTree>
    <p:extLst>
      <p:ext uri="{BB962C8B-B14F-4D97-AF65-F5344CB8AC3E}">
        <p14:creationId xmlns:p14="http://schemas.microsoft.com/office/powerpoint/2010/main" val="58269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9DFF-5339-49E1-94B2-A991D5D7C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209D5-81B7-4321-8031-6401A6AEF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15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8303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67203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6818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5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@abdulateef___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84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@alenezy_t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2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@F4Bader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@Gulf_Bank (2), @Bankboubyan (2), @warbabank (2), @ALTijariCBK (1),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32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@Abdallahq8q8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68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6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@MAZE2921976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(1),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@khaled1977a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38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@W8ckmgg9V4Dc2Wu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@Gulf_Bank (2),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77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858BE-CAD2-4385-9EF0-C4F258F02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14/08/2018 - 20/08/2018</a:t>
            </a:r>
          </a:p>
        </p:txBody>
      </p:sp>
    </p:spTree>
    <p:extLst>
      <p:ext uri="{BB962C8B-B14F-4D97-AF65-F5344CB8AC3E}">
        <p14:creationId xmlns:p14="http://schemas.microsoft.com/office/powerpoint/2010/main" val="789358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9E0E6-EEB6-4204-AFD5-75BFA4E1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5807A-AA06-406A-A348-A434D3928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85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5753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5369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142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8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(4), @Gulf_Bank (2),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5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0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@Musaedtech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@Gulf_Bank (3), @Bankboubyan (2), @Abk_kuwait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4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@bo_juoher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@KIBpage (1), @NBKPage (2), @Gulf_Bank (2), @Bankboubyan (2),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2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@Alhumoodm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1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2BC25-A178-4DDF-B9E9-BB24A1945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14/08/2018 - 20/08/2018</a:t>
            </a:r>
          </a:p>
        </p:txBody>
      </p:sp>
    </p:spTree>
    <p:extLst>
      <p:ext uri="{BB962C8B-B14F-4D97-AF65-F5344CB8AC3E}">
        <p14:creationId xmlns:p14="http://schemas.microsoft.com/office/powerpoint/2010/main" val="2410145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839</Words>
  <Application>Microsoft Office PowerPoint</Application>
  <PresentationFormat>On-screen Show (4:3)</PresentationFormat>
  <Paragraphs>95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Key Influencers | AUB - 1 of 4</vt:lpstr>
      <vt:lpstr>Twitter Key Influencers | AUB - 2 of 4</vt:lpstr>
      <vt:lpstr>Twitter Key Influencers | AUB - 3 of 4</vt:lpstr>
      <vt:lpstr>Twitter Key Influencers | AUB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4</dc:title>
  <dc:creator>Administrator</dc:creator>
  <cp:lastModifiedBy>Administrator</cp:lastModifiedBy>
  <cp:revision>1</cp:revision>
  <dcterms:created xsi:type="dcterms:W3CDTF">2018-08-21T04:41:56Z</dcterms:created>
  <dcterms:modified xsi:type="dcterms:W3CDTF">2018-08-21T04:42:39Z</dcterms:modified>
</cp:coreProperties>
</file>